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19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40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66E-03BB-4691-9430-68DAAB1B2E9E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581B-ACC9-42D6-9C9F-2081FABA71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7192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66E-03BB-4691-9430-68DAAB1B2E9E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581B-ACC9-42D6-9C9F-2081FABA71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127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66E-03BB-4691-9430-68DAAB1B2E9E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581B-ACC9-42D6-9C9F-2081FABA71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677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66E-03BB-4691-9430-68DAAB1B2E9E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581B-ACC9-42D6-9C9F-2081FABA71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0546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66E-03BB-4691-9430-68DAAB1B2E9E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581B-ACC9-42D6-9C9F-2081FABA71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56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66E-03BB-4691-9430-68DAAB1B2E9E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581B-ACC9-42D6-9C9F-2081FABA71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616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66E-03BB-4691-9430-68DAAB1B2E9E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581B-ACC9-42D6-9C9F-2081FABA71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104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66E-03BB-4691-9430-68DAAB1B2E9E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581B-ACC9-42D6-9C9F-2081FABA71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0698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66E-03BB-4691-9430-68DAAB1B2E9E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581B-ACC9-42D6-9C9F-2081FABA71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0146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66E-03BB-4691-9430-68DAAB1B2E9E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581B-ACC9-42D6-9C9F-2081FABA71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0695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66E-03BB-4691-9430-68DAAB1B2E9E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581B-ACC9-42D6-9C9F-2081FABA71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0305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1F66E-03BB-4691-9430-68DAAB1B2E9E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E581B-ACC9-42D6-9C9F-2081FABA71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540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9DAFBB30-3288-885A-9ACF-2A8B3E3BBD5E}"/>
              </a:ext>
            </a:extLst>
          </p:cNvPr>
          <p:cNvGrpSpPr/>
          <p:nvPr/>
        </p:nvGrpSpPr>
        <p:grpSpPr>
          <a:xfrm>
            <a:off x="152228" y="628073"/>
            <a:ext cx="7205387" cy="9912061"/>
            <a:chOff x="106047" y="627966"/>
            <a:chExt cx="6594473" cy="9071659"/>
          </a:xfrm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39A097E7-4965-58A9-C776-DCE8CF83D6BA}"/>
                </a:ext>
              </a:extLst>
            </p:cNvPr>
            <p:cNvSpPr/>
            <p:nvPr/>
          </p:nvSpPr>
          <p:spPr>
            <a:xfrm>
              <a:off x="154299" y="7514781"/>
              <a:ext cx="6544568" cy="216582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9BCE3A75-F048-5E6F-7108-9E267AB54272}"/>
                </a:ext>
              </a:extLst>
            </p:cNvPr>
            <p:cNvSpPr/>
            <p:nvPr/>
          </p:nvSpPr>
          <p:spPr>
            <a:xfrm>
              <a:off x="154299" y="663127"/>
              <a:ext cx="2180211" cy="138597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7" name="Gerader Verbinder 6">
              <a:extLst>
                <a:ext uri="{FF2B5EF4-FFF2-40B4-BE49-F238E27FC236}">
                  <a16:creationId xmlns:a16="http://schemas.microsoft.com/office/drawing/2014/main" id="{17C7C1AD-D332-7E48-D247-975D4C29210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4299" y="646981"/>
              <a:ext cx="1648" cy="90526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Gerader Verbinder 7">
              <a:extLst>
                <a:ext uri="{FF2B5EF4-FFF2-40B4-BE49-F238E27FC236}">
                  <a16:creationId xmlns:a16="http://schemas.microsoft.com/office/drawing/2014/main" id="{E5181C29-9054-DB09-4421-58CF3A35AF5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5947" y="9680609"/>
              <a:ext cx="654457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863C62CB-2DE4-76C2-BBB3-48E0D85362F5}"/>
                </a:ext>
              </a:extLst>
            </p:cNvPr>
            <p:cNvCxnSpPr>
              <a:cxnSpLocks/>
            </p:cNvCxnSpPr>
            <p:nvPr/>
          </p:nvCxnSpPr>
          <p:spPr>
            <a:xfrm>
              <a:off x="6700520" y="646981"/>
              <a:ext cx="0" cy="90526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>
              <a:extLst>
                <a:ext uri="{FF2B5EF4-FFF2-40B4-BE49-F238E27FC236}">
                  <a16:creationId xmlns:a16="http://schemas.microsoft.com/office/drawing/2014/main" id="{62901C0A-D32D-923B-6B04-FF93044276A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5947" y="663129"/>
              <a:ext cx="654457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8197D69B-13C1-40F9-0D7E-23F2D41DE3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5947" y="2049107"/>
              <a:ext cx="654457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1">
              <a:extLst>
                <a:ext uri="{FF2B5EF4-FFF2-40B4-BE49-F238E27FC236}">
                  <a16:creationId xmlns:a16="http://schemas.microsoft.com/office/drawing/2014/main" id="{EE2034E8-358F-5E36-4E83-08D3B3D7FB0C}"/>
                </a:ext>
              </a:extLst>
            </p:cNvPr>
            <p:cNvCxnSpPr>
              <a:cxnSpLocks/>
            </p:cNvCxnSpPr>
            <p:nvPr/>
          </p:nvCxnSpPr>
          <p:spPr>
            <a:xfrm>
              <a:off x="2326929" y="646981"/>
              <a:ext cx="0" cy="6848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DCD04F69-2EDF-A9C0-0E09-4CA87542BE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5947" y="7496287"/>
              <a:ext cx="654457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B7FC2383-1AA6-E0B9-F51C-72F0D4B4E809}"/>
                </a:ext>
              </a:extLst>
            </p:cNvPr>
            <p:cNvCxnSpPr>
              <a:cxnSpLocks/>
            </p:cNvCxnSpPr>
            <p:nvPr/>
          </p:nvCxnSpPr>
          <p:spPr>
            <a:xfrm>
              <a:off x="4515164" y="646981"/>
              <a:ext cx="0" cy="140212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C57D7BC8-DEF5-A331-4FB3-994359C15E62}"/>
                </a:ext>
              </a:extLst>
            </p:cNvPr>
            <p:cNvSpPr txBox="1"/>
            <p:nvPr/>
          </p:nvSpPr>
          <p:spPr>
            <a:xfrm>
              <a:off x="2341302" y="2049107"/>
              <a:ext cx="4359215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900" b="1" dirty="0">
                  <a:latin typeface="Arial" panose="020B0604020202020204" pitchFamily="34" charset="0"/>
                  <a:cs typeface="Arial" panose="020B0604020202020204" pitchFamily="34" charset="0"/>
                </a:rPr>
                <a:t>Eingesetzte Kräfte</a:t>
              </a:r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CE204F9B-CAC0-EB77-E7FC-AC71A592CA2E}"/>
                </a:ext>
              </a:extLst>
            </p:cNvPr>
            <p:cNvSpPr txBox="1"/>
            <p:nvPr/>
          </p:nvSpPr>
          <p:spPr>
            <a:xfrm>
              <a:off x="147322" y="2049106"/>
              <a:ext cx="219397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900" b="1" dirty="0">
                  <a:latin typeface="Arial" panose="020B0604020202020204" pitchFamily="34" charset="0"/>
                  <a:cs typeface="Arial" panose="020B0604020202020204" pitchFamily="34" charset="0"/>
                </a:rPr>
                <a:t>Ereignisse</a:t>
              </a:r>
            </a:p>
          </p:txBody>
        </p: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ACF71F69-4210-7D63-AA4C-DFA2088F7DD7}"/>
                </a:ext>
              </a:extLst>
            </p:cNvPr>
            <p:cNvSpPr txBox="1"/>
            <p:nvPr/>
          </p:nvSpPr>
          <p:spPr>
            <a:xfrm>
              <a:off x="106047" y="627966"/>
              <a:ext cx="2167251" cy="267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3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Leitung </a:t>
              </a:r>
              <a:r>
                <a:rPr lang="de-DE" sz="1300" b="1" dirty="0">
                  <a:latin typeface="Arial" panose="020B0604020202020204" pitchFamily="34" charset="0"/>
                  <a:cs typeface="Arial" panose="020B0604020202020204" pitchFamily="34" charset="0"/>
                </a:rPr>
                <a:t>PSNV</a:t>
              </a:r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15C66615-1B4B-259D-F28A-9E23BD310479}"/>
                </a:ext>
              </a:extLst>
            </p:cNvPr>
            <p:cNvSpPr txBox="1"/>
            <p:nvPr/>
          </p:nvSpPr>
          <p:spPr>
            <a:xfrm>
              <a:off x="2281923" y="630744"/>
              <a:ext cx="2167251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300" b="1" dirty="0">
                  <a:latin typeface="Arial" panose="020B0604020202020204" pitchFamily="34" charset="0"/>
                  <a:cs typeface="Arial" panose="020B0604020202020204" pitchFamily="34" charset="0"/>
                </a:rPr>
                <a:t>Funk</a:t>
              </a:r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A02E6DEC-774E-10DF-EB7A-9EAFBA284226}"/>
                </a:ext>
              </a:extLst>
            </p:cNvPr>
            <p:cNvSpPr txBox="1"/>
            <p:nvPr/>
          </p:nvSpPr>
          <p:spPr>
            <a:xfrm>
              <a:off x="4479637" y="627966"/>
              <a:ext cx="2167251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300" b="1" dirty="0">
                  <a:latin typeface="Arial" panose="020B0604020202020204" pitchFamily="34" charset="0"/>
                  <a:cs typeface="Arial" panose="020B0604020202020204" pitchFamily="34" charset="0"/>
                </a:rPr>
                <a:t>Betroffene</a:t>
              </a:r>
            </a:p>
          </p:txBody>
        </p: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3DCB3D59-671A-096D-E5E8-A50B6DDE5191}"/>
                </a:ext>
              </a:extLst>
            </p:cNvPr>
            <p:cNvSpPr txBox="1"/>
            <p:nvPr/>
          </p:nvSpPr>
          <p:spPr>
            <a:xfrm>
              <a:off x="132862" y="7451720"/>
              <a:ext cx="2748969" cy="267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300" b="1" dirty="0">
                  <a:latin typeface="Arial" panose="020B0604020202020204" pitchFamily="34" charset="0"/>
                  <a:cs typeface="Arial" panose="020B0604020202020204" pitchFamily="34" charset="0"/>
                </a:rPr>
                <a:t>Angefordert</a:t>
              </a:r>
            </a:p>
          </p:txBody>
        </p:sp>
      </p:grpSp>
      <p:sp>
        <p:nvSpPr>
          <p:cNvPr id="32" name="Textfeld 31">
            <a:extLst>
              <a:ext uri="{FF2B5EF4-FFF2-40B4-BE49-F238E27FC236}">
                <a16:creationId xmlns:a16="http://schemas.microsoft.com/office/drawing/2014/main" id="{FDC320D7-DF46-295A-9F6F-5CB0702F0CFF}"/>
              </a:ext>
            </a:extLst>
          </p:cNvPr>
          <p:cNvSpPr txBox="1"/>
          <p:nvPr/>
        </p:nvSpPr>
        <p:spPr>
          <a:xfrm>
            <a:off x="5008889" y="8087941"/>
            <a:ext cx="233302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00" b="1" dirty="0">
                <a:latin typeface="Arial" panose="020B0604020202020204" pitchFamily="34" charset="0"/>
                <a:cs typeface="Arial" panose="020B0604020202020204" pitchFamily="34" charset="0"/>
              </a:rPr>
              <a:t>Vorrat</a:t>
            </a:r>
          </a:p>
        </p:txBody>
      </p:sp>
      <p:pic>
        <p:nvPicPr>
          <p:cNvPr id="21" name="Grafik 20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152" b="31013"/>
          <a:stretch/>
        </p:blipFill>
        <p:spPr>
          <a:xfrm>
            <a:off x="187803" y="10545988"/>
            <a:ext cx="245541" cy="90445"/>
          </a:xfrm>
          <a:prstGeom prst="rect">
            <a:avLst/>
          </a:prstGeom>
        </p:spPr>
      </p:pic>
      <p:sp>
        <p:nvSpPr>
          <p:cNvPr id="23" name="Textfeld 22"/>
          <p:cNvSpPr txBox="1"/>
          <p:nvPr/>
        </p:nvSpPr>
        <p:spPr>
          <a:xfrm>
            <a:off x="364526" y="10501027"/>
            <a:ext cx="436850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Erstellt 2023 vom Verein zur digitalen Unterstützung von Einsatzdiensten e.V.    </a:t>
            </a:r>
            <a:r>
              <a:rPr lang="de-DE" sz="500" dirty="0">
                <a:latin typeface="Arial" panose="020B0604020202020204" pitchFamily="34" charset="0"/>
                <a:cs typeface="Arial" panose="020B0604020202020204" pitchFamily="34" charset="0"/>
              </a:rPr>
              <a:t>Feedback </a:t>
            </a:r>
            <a:r>
              <a:rPr lang="de-DE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erwünscht: </a:t>
            </a:r>
            <a:r>
              <a:rPr lang="de-DE" sz="500" dirty="0">
                <a:latin typeface="Arial" panose="020B0604020202020204" pitchFamily="34" charset="0"/>
                <a:cs typeface="Arial" panose="020B0604020202020204" pitchFamily="34" charset="0"/>
              </a:rPr>
              <a:t>www.hilfeapp.org </a:t>
            </a:r>
            <a:r>
              <a:rPr lang="de-DE" sz="500" dirty="0" smtClean="0">
                <a:latin typeface="Arial" panose="020B0604020202020204" pitchFamily="34" charset="0"/>
                <a:cs typeface="Arial" panose="020B0604020202020204" pitchFamily="34" charset="0"/>
              </a:rPr>
              <a:t>    Lizenz: CC BY-NC-SA 4.0</a:t>
            </a:r>
            <a:endParaRPr lang="de-DE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028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7" name="Gruppieren 426"/>
          <p:cNvGrpSpPr/>
          <p:nvPr/>
        </p:nvGrpSpPr>
        <p:grpSpPr>
          <a:xfrm>
            <a:off x="2709717" y="869298"/>
            <a:ext cx="2161466" cy="1263073"/>
            <a:chOff x="-4199109" y="144505"/>
            <a:chExt cx="2161466" cy="1263073"/>
          </a:xfrm>
        </p:grpSpPr>
        <p:sp>
          <p:nvSpPr>
            <p:cNvPr id="416" name="Rechteck 415">
              <a:extLst>
                <a:ext uri="{FF2B5EF4-FFF2-40B4-BE49-F238E27FC236}">
                  <a16:creationId xmlns:a16="http://schemas.microsoft.com/office/drawing/2014/main" id="{40556999-D9CD-C95B-C6CF-AB8840597792}"/>
                </a:ext>
              </a:extLst>
            </p:cNvPr>
            <p:cNvSpPr/>
            <p:nvPr/>
          </p:nvSpPr>
          <p:spPr>
            <a:xfrm>
              <a:off x="-4181148" y="166541"/>
              <a:ext cx="2119314" cy="12192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81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417" name="Gruppieren 416">
              <a:extLst>
                <a:ext uri="{FF2B5EF4-FFF2-40B4-BE49-F238E27FC236}">
                  <a16:creationId xmlns:a16="http://schemas.microsoft.com/office/drawing/2014/main" id="{B6D98646-02D1-CD05-BE6E-02656B462578}"/>
                </a:ext>
              </a:extLst>
            </p:cNvPr>
            <p:cNvGrpSpPr/>
            <p:nvPr/>
          </p:nvGrpSpPr>
          <p:grpSpPr>
            <a:xfrm>
              <a:off x="-4136439" y="209926"/>
              <a:ext cx="309903" cy="508713"/>
              <a:chOff x="228599" y="228786"/>
              <a:chExt cx="349441" cy="573616"/>
            </a:xfrm>
          </p:grpSpPr>
          <p:grpSp>
            <p:nvGrpSpPr>
              <p:cNvPr id="418" name="Gruppieren 417">
                <a:extLst>
                  <a:ext uri="{FF2B5EF4-FFF2-40B4-BE49-F238E27FC236}">
                    <a16:creationId xmlns:a16="http://schemas.microsoft.com/office/drawing/2014/main" id="{69EF3954-4F4E-6202-B394-8F6A359814E2}"/>
                  </a:ext>
                </a:extLst>
              </p:cNvPr>
              <p:cNvGrpSpPr/>
              <p:nvPr/>
            </p:nvGrpSpPr>
            <p:grpSpPr>
              <a:xfrm>
                <a:off x="228599" y="228786"/>
                <a:ext cx="349441" cy="343869"/>
                <a:chOff x="2955316" y="375389"/>
                <a:chExt cx="444500" cy="437412"/>
              </a:xfrm>
            </p:grpSpPr>
            <p:sp>
              <p:nvSpPr>
                <p:cNvPr id="420" name="Ellipse 419">
                  <a:extLst>
                    <a:ext uri="{FF2B5EF4-FFF2-40B4-BE49-F238E27FC236}">
                      <a16:creationId xmlns:a16="http://schemas.microsoft.com/office/drawing/2014/main" id="{FD8D131F-17DB-13CF-1440-7BF14372B4DE}"/>
                    </a:ext>
                  </a:extLst>
                </p:cNvPr>
                <p:cNvSpPr/>
                <p:nvPr/>
              </p:nvSpPr>
              <p:spPr>
                <a:xfrm>
                  <a:off x="3072182" y="490907"/>
                  <a:ext cx="210768" cy="21076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21" name="Ellipse 420">
                  <a:extLst>
                    <a:ext uri="{FF2B5EF4-FFF2-40B4-BE49-F238E27FC236}">
                      <a16:creationId xmlns:a16="http://schemas.microsoft.com/office/drawing/2014/main" id="{8BEB8D00-2CF1-47A6-BE32-F616B0B4306D}"/>
                    </a:ext>
                  </a:extLst>
                </p:cNvPr>
                <p:cNvSpPr/>
                <p:nvPr/>
              </p:nvSpPr>
              <p:spPr>
                <a:xfrm>
                  <a:off x="3025775" y="444500"/>
                  <a:ext cx="303582" cy="303582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22" name="Ellipse 421">
                  <a:extLst>
                    <a:ext uri="{FF2B5EF4-FFF2-40B4-BE49-F238E27FC236}">
                      <a16:creationId xmlns:a16="http://schemas.microsoft.com/office/drawing/2014/main" id="{A45ED62E-37F2-A7B1-BF86-665BC1298EB8}"/>
                    </a:ext>
                  </a:extLst>
                </p:cNvPr>
                <p:cNvSpPr/>
                <p:nvPr/>
              </p:nvSpPr>
              <p:spPr>
                <a:xfrm>
                  <a:off x="2974975" y="393700"/>
                  <a:ext cx="405182" cy="405182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23" name="Gleichschenkliges Dreieck 422">
                  <a:extLst>
                    <a:ext uri="{FF2B5EF4-FFF2-40B4-BE49-F238E27FC236}">
                      <a16:creationId xmlns:a16="http://schemas.microsoft.com/office/drawing/2014/main" id="{D77A5F8E-C881-929A-3964-7E33AE6BD3BF}"/>
                    </a:ext>
                  </a:extLst>
                </p:cNvPr>
                <p:cNvSpPr/>
                <p:nvPr/>
              </p:nvSpPr>
              <p:spPr>
                <a:xfrm rot="10800000">
                  <a:off x="2955316" y="375389"/>
                  <a:ext cx="444500" cy="209550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24" name="Gleichschenkliges Dreieck 423">
                  <a:extLst>
                    <a:ext uri="{FF2B5EF4-FFF2-40B4-BE49-F238E27FC236}">
                      <a16:creationId xmlns:a16="http://schemas.microsoft.com/office/drawing/2014/main" id="{47048C3D-46F5-E11C-622A-6B3DD4365A9B}"/>
                    </a:ext>
                  </a:extLst>
                </p:cNvPr>
                <p:cNvSpPr/>
                <p:nvPr/>
              </p:nvSpPr>
              <p:spPr>
                <a:xfrm>
                  <a:off x="2955316" y="603251"/>
                  <a:ext cx="444500" cy="209550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pic>
            <p:nvPicPr>
              <p:cNvPr id="419" name="Grafik 418">
                <a:extLst>
                  <a:ext uri="{FF2B5EF4-FFF2-40B4-BE49-F238E27FC236}">
                    <a16:creationId xmlns:a16="http://schemas.microsoft.com/office/drawing/2014/main" id="{56574651-6396-C0ED-51E7-2CFC3083DE9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5626"/>
              <a:stretch/>
            </p:blipFill>
            <p:spPr>
              <a:xfrm>
                <a:off x="354012" y="391240"/>
                <a:ext cx="96286" cy="411162"/>
              </a:xfrm>
              <a:prstGeom prst="rect">
                <a:avLst/>
              </a:prstGeom>
            </p:spPr>
          </p:pic>
        </p:grpSp>
        <p:sp>
          <p:nvSpPr>
            <p:cNvPr id="426" name="Freihandform 425"/>
            <p:cNvSpPr/>
            <p:nvPr/>
          </p:nvSpPr>
          <p:spPr>
            <a:xfrm rot="5400000">
              <a:off x="-3749913" y="-304691"/>
              <a:ext cx="1263073" cy="2161466"/>
            </a:xfrm>
            <a:custGeom>
              <a:avLst/>
              <a:gdLst>
                <a:gd name="connsiteX0" fmla="*/ 36000 w 1263073"/>
                <a:gd name="connsiteY0" fmla="*/ 2125386 h 2161466"/>
                <a:gd name="connsiteX1" fmla="*/ 1226385 w 1263073"/>
                <a:gd name="connsiteY1" fmla="*/ 2125386 h 2161466"/>
                <a:gd name="connsiteX2" fmla="*/ 1226385 w 1263073"/>
                <a:gd name="connsiteY2" fmla="*/ 36000 h 2161466"/>
                <a:gd name="connsiteX3" fmla="*/ 36000 w 1263073"/>
                <a:gd name="connsiteY3" fmla="*/ 36000 h 2161466"/>
                <a:gd name="connsiteX4" fmla="*/ 0 w 1263073"/>
                <a:gd name="connsiteY4" fmla="*/ 2161466 h 2161466"/>
                <a:gd name="connsiteX5" fmla="*/ 0 w 1263073"/>
                <a:gd name="connsiteY5" fmla="*/ 1466 h 2161466"/>
                <a:gd name="connsiteX6" fmla="*/ 890 w 1263073"/>
                <a:gd name="connsiteY6" fmla="*/ 1466 h 2161466"/>
                <a:gd name="connsiteX7" fmla="*/ 890 w 1263073"/>
                <a:gd name="connsiteY7" fmla="*/ 0 h 2161466"/>
                <a:gd name="connsiteX8" fmla="*/ 1260890 w 1263073"/>
                <a:gd name="connsiteY8" fmla="*/ 0 h 2161466"/>
                <a:gd name="connsiteX9" fmla="*/ 1260890 w 1263073"/>
                <a:gd name="connsiteY9" fmla="*/ 1466 h 2161466"/>
                <a:gd name="connsiteX10" fmla="*/ 1262385 w 1263073"/>
                <a:gd name="connsiteY10" fmla="*/ 1466 h 2161466"/>
                <a:gd name="connsiteX11" fmla="*/ 1262385 w 1263073"/>
                <a:gd name="connsiteY11" fmla="*/ 2125386 h 2161466"/>
                <a:gd name="connsiteX12" fmla="*/ 1263073 w 1263073"/>
                <a:gd name="connsiteY12" fmla="*/ 2125386 h 2161466"/>
                <a:gd name="connsiteX13" fmla="*/ 1263073 w 1263073"/>
                <a:gd name="connsiteY13" fmla="*/ 2161386 h 2161466"/>
                <a:gd name="connsiteX14" fmla="*/ 1262385 w 1263073"/>
                <a:gd name="connsiteY14" fmla="*/ 2161386 h 2161466"/>
                <a:gd name="connsiteX15" fmla="*/ 1262385 w 1263073"/>
                <a:gd name="connsiteY15" fmla="*/ 2161466 h 2161466"/>
                <a:gd name="connsiteX16" fmla="*/ 1226385 w 1263073"/>
                <a:gd name="connsiteY16" fmla="*/ 2161466 h 2161466"/>
                <a:gd name="connsiteX17" fmla="*/ 1226385 w 1263073"/>
                <a:gd name="connsiteY17" fmla="*/ 2161386 h 2161466"/>
                <a:gd name="connsiteX18" fmla="*/ 36000 w 1263073"/>
                <a:gd name="connsiteY18" fmla="*/ 2161386 h 2161466"/>
                <a:gd name="connsiteX19" fmla="*/ 36000 w 1263073"/>
                <a:gd name="connsiteY19" fmla="*/ 2161466 h 2161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63073" h="2161466">
                  <a:moveTo>
                    <a:pt x="36000" y="2125386"/>
                  </a:moveTo>
                  <a:lnTo>
                    <a:pt x="1226385" y="2125386"/>
                  </a:lnTo>
                  <a:lnTo>
                    <a:pt x="1226385" y="36000"/>
                  </a:lnTo>
                  <a:lnTo>
                    <a:pt x="36000" y="36000"/>
                  </a:lnTo>
                  <a:close/>
                  <a:moveTo>
                    <a:pt x="0" y="2161466"/>
                  </a:moveTo>
                  <a:lnTo>
                    <a:pt x="0" y="1466"/>
                  </a:lnTo>
                  <a:lnTo>
                    <a:pt x="890" y="1466"/>
                  </a:lnTo>
                  <a:lnTo>
                    <a:pt x="890" y="0"/>
                  </a:lnTo>
                  <a:lnTo>
                    <a:pt x="1260890" y="0"/>
                  </a:lnTo>
                  <a:lnTo>
                    <a:pt x="1260890" y="1466"/>
                  </a:lnTo>
                  <a:lnTo>
                    <a:pt x="1262385" y="1466"/>
                  </a:lnTo>
                  <a:lnTo>
                    <a:pt x="1262385" y="2125386"/>
                  </a:lnTo>
                  <a:lnTo>
                    <a:pt x="1263073" y="2125386"/>
                  </a:lnTo>
                  <a:lnTo>
                    <a:pt x="1263073" y="2161386"/>
                  </a:lnTo>
                  <a:lnTo>
                    <a:pt x="1262385" y="2161386"/>
                  </a:lnTo>
                  <a:lnTo>
                    <a:pt x="1262385" y="2161466"/>
                  </a:lnTo>
                  <a:lnTo>
                    <a:pt x="1226385" y="2161466"/>
                  </a:lnTo>
                  <a:lnTo>
                    <a:pt x="1226385" y="2161386"/>
                  </a:lnTo>
                  <a:lnTo>
                    <a:pt x="36000" y="2161386"/>
                  </a:lnTo>
                  <a:lnTo>
                    <a:pt x="36000" y="216146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9DAFBB30-3288-885A-9ACF-2A8B3E3BBD5E}"/>
              </a:ext>
            </a:extLst>
          </p:cNvPr>
          <p:cNvGrpSpPr/>
          <p:nvPr/>
        </p:nvGrpSpPr>
        <p:grpSpPr>
          <a:xfrm>
            <a:off x="152228" y="628073"/>
            <a:ext cx="7205387" cy="9912061"/>
            <a:chOff x="106047" y="627966"/>
            <a:chExt cx="6594473" cy="9071659"/>
          </a:xfrm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39A097E7-4965-58A9-C776-DCE8CF83D6BA}"/>
                </a:ext>
              </a:extLst>
            </p:cNvPr>
            <p:cNvSpPr/>
            <p:nvPr/>
          </p:nvSpPr>
          <p:spPr>
            <a:xfrm>
              <a:off x="154299" y="7514781"/>
              <a:ext cx="6544568" cy="216582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9BCE3A75-F048-5E6F-7108-9E267AB54272}"/>
                </a:ext>
              </a:extLst>
            </p:cNvPr>
            <p:cNvSpPr/>
            <p:nvPr/>
          </p:nvSpPr>
          <p:spPr>
            <a:xfrm>
              <a:off x="154299" y="663127"/>
              <a:ext cx="2180211" cy="138597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7" name="Gerader Verbinder 6">
              <a:extLst>
                <a:ext uri="{FF2B5EF4-FFF2-40B4-BE49-F238E27FC236}">
                  <a16:creationId xmlns:a16="http://schemas.microsoft.com/office/drawing/2014/main" id="{17C7C1AD-D332-7E48-D247-975D4C29210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4299" y="646981"/>
              <a:ext cx="1648" cy="90526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Gerader Verbinder 7">
              <a:extLst>
                <a:ext uri="{FF2B5EF4-FFF2-40B4-BE49-F238E27FC236}">
                  <a16:creationId xmlns:a16="http://schemas.microsoft.com/office/drawing/2014/main" id="{E5181C29-9054-DB09-4421-58CF3A35AF5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5947" y="9680609"/>
              <a:ext cx="654457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863C62CB-2DE4-76C2-BBB3-48E0D85362F5}"/>
                </a:ext>
              </a:extLst>
            </p:cNvPr>
            <p:cNvCxnSpPr>
              <a:cxnSpLocks/>
            </p:cNvCxnSpPr>
            <p:nvPr/>
          </p:nvCxnSpPr>
          <p:spPr>
            <a:xfrm>
              <a:off x="6700520" y="646981"/>
              <a:ext cx="0" cy="90526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>
              <a:extLst>
                <a:ext uri="{FF2B5EF4-FFF2-40B4-BE49-F238E27FC236}">
                  <a16:creationId xmlns:a16="http://schemas.microsoft.com/office/drawing/2014/main" id="{62901C0A-D32D-923B-6B04-FF93044276A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5947" y="663129"/>
              <a:ext cx="654457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8197D69B-13C1-40F9-0D7E-23F2D41DE3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5947" y="2049107"/>
              <a:ext cx="654457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1">
              <a:extLst>
                <a:ext uri="{FF2B5EF4-FFF2-40B4-BE49-F238E27FC236}">
                  <a16:creationId xmlns:a16="http://schemas.microsoft.com/office/drawing/2014/main" id="{EE2034E8-358F-5E36-4E83-08D3B3D7FB0C}"/>
                </a:ext>
              </a:extLst>
            </p:cNvPr>
            <p:cNvCxnSpPr>
              <a:cxnSpLocks/>
            </p:cNvCxnSpPr>
            <p:nvPr/>
          </p:nvCxnSpPr>
          <p:spPr>
            <a:xfrm>
              <a:off x="2326929" y="646981"/>
              <a:ext cx="0" cy="6848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DCD04F69-2EDF-A9C0-0E09-4CA87542BE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5947" y="7496287"/>
              <a:ext cx="654457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B7FC2383-1AA6-E0B9-F51C-72F0D4B4E809}"/>
                </a:ext>
              </a:extLst>
            </p:cNvPr>
            <p:cNvCxnSpPr>
              <a:cxnSpLocks/>
            </p:cNvCxnSpPr>
            <p:nvPr/>
          </p:nvCxnSpPr>
          <p:spPr>
            <a:xfrm>
              <a:off x="4515164" y="646981"/>
              <a:ext cx="0" cy="140212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C57D7BC8-DEF5-A331-4FB3-994359C15E62}"/>
                </a:ext>
              </a:extLst>
            </p:cNvPr>
            <p:cNvSpPr txBox="1"/>
            <p:nvPr/>
          </p:nvSpPr>
          <p:spPr>
            <a:xfrm>
              <a:off x="2341302" y="2049107"/>
              <a:ext cx="4359215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900" b="1" dirty="0">
                  <a:latin typeface="Arial" panose="020B0604020202020204" pitchFamily="34" charset="0"/>
                  <a:cs typeface="Arial" panose="020B0604020202020204" pitchFamily="34" charset="0"/>
                </a:rPr>
                <a:t>Eingesetzte Kräfte</a:t>
              </a:r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CE204F9B-CAC0-EB77-E7FC-AC71A592CA2E}"/>
                </a:ext>
              </a:extLst>
            </p:cNvPr>
            <p:cNvSpPr txBox="1"/>
            <p:nvPr/>
          </p:nvSpPr>
          <p:spPr>
            <a:xfrm>
              <a:off x="147322" y="2049106"/>
              <a:ext cx="219397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900" b="1" dirty="0">
                  <a:latin typeface="Arial" panose="020B0604020202020204" pitchFamily="34" charset="0"/>
                  <a:cs typeface="Arial" panose="020B0604020202020204" pitchFamily="34" charset="0"/>
                </a:rPr>
                <a:t>Ereignisse</a:t>
              </a:r>
            </a:p>
          </p:txBody>
        </p: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ACF71F69-4210-7D63-AA4C-DFA2088F7DD7}"/>
                </a:ext>
              </a:extLst>
            </p:cNvPr>
            <p:cNvSpPr txBox="1"/>
            <p:nvPr/>
          </p:nvSpPr>
          <p:spPr>
            <a:xfrm>
              <a:off x="106047" y="627966"/>
              <a:ext cx="2167251" cy="267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3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Leitung </a:t>
              </a:r>
              <a:r>
                <a:rPr lang="de-DE" sz="1300" b="1" dirty="0">
                  <a:latin typeface="Arial" panose="020B0604020202020204" pitchFamily="34" charset="0"/>
                  <a:cs typeface="Arial" panose="020B0604020202020204" pitchFamily="34" charset="0"/>
                </a:rPr>
                <a:t>PSNV</a:t>
              </a:r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15C66615-1B4B-259D-F28A-9E23BD310479}"/>
                </a:ext>
              </a:extLst>
            </p:cNvPr>
            <p:cNvSpPr txBox="1"/>
            <p:nvPr/>
          </p:nvSpPr>
          <p:spPr>
            <a:xfrm>
              <a:off x="2281923" y="630744"/>
              <a:ext cx="2167251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300" b="1" dirty="0">
                  <a:latin typeface="Arial" panose="020B0604020202020204" pitchFamily="34" charset="0"/>
                  <a:cs typeface="Arial" panose="020B0604020202020204" pitchFamily="34" charset="0"/>
                </a:rPr>
                <a:t>Funk</a:t>
              </a:r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A02E6DEC-774E-10DF-EB7A-9EAFBA284226}"/>
                </a:ext>
              </a:extLst>
            </p:cNvPr>
            <p:cNvSpPr txBox="1"/>
            <p:nvPr/>
          </p:nvSpPr>
          <p:spPr>
            <a:xfrm>
              <a:off x="4479637" y="627966"/>
              <a:ext cx="2167251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300" b="1" dirty="0">
                  <a:latin typeface="Arial" panose="020B0604020202020204" pitchFamily="34" charset="0"/>
                  <a:cs typeface="Arial" panose="020B0604020202020204" pitchFamily="34" charset="0"/>
                </a:rPr>
                <a:t>Betroffene</a:t>
              </a:r>
            </a:p>
          </p:txBody>
        </p: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3DCB3D59-671A-096D-E5E8-A50B6DDE5191}"/>
                </a:ext>
              </a:extLst>
            </p:cNvPr>
            <p:cNvSpPr txBox="1"/>
            <p:nvPr/>
          </p:nvSpPr>
          <p:spPr>
            <a:xfrm>
              <a:off x="132862" y="7451720"/>
              <a:ext cx="2748969" cy="267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300" b="1" dirty="0">
                  <a:latin typeface="Arial" panose="020B0604020202020204" pitchFamily="34" charset="0"/>
                  <a:cs typeface="Arial" panose="020B0604020202020204" pitchFamily="34" charset="0"/>
                </a:rPr>
                <a:t>Angefordert</a:t>
              </a:r>
            </a:p>
          </p:txBody>
        </p:sp>
      </p:grpSp>
      <p:sp>
        <p:nvSpPr>
          <p:cNvPr id="32" name="Textfeld 31">
            <a:extLst>
              <a:ext uri="{FF2B5EF4-FFF2-40B4-BE49-F238E27FC236}">
                <a16:creationId xmlns:a16="http://schemas.microsoft.com/office/drawing/2014/main" id="{FDC320D7-DF46-295A-9F6F-5CB0702F0CFF}"/>
              </a:ext>
            </a:extLst>
          </p:cNvPr>
          <p:cNvSpPr txBox="1"/>
          <p:nvPr/>
        </p:nvSpPr>
        <p:spPr>
          <a:xfrm>
            <a:off x="5008889" y="8087941"/>
            <a:ext cx="233302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00" b="1" dirty="0">
                <a:latin typeface="Arial" panose="020B0604020202020204" pitchFamily="34" charset="0"/>
                <a:cs typeface="Arial" panose="020B0604020202020204" pitchFamily="34" charset="0"/>
              </a:rPr>
              <a:t>Vorrat</a:t>
            </a:r>
          </a:p>
        </p:txBody>
      </p:sp>
      <p:grpSp>
        <p:nvGrpSpPr>
          <p:cNvPr id="335" name="Gruppieren 334"/>
          <p:cNvGrpSpPr/>
          <p:nvPr/>
        </p:nvGrpSpPr>
        <p:grpSpPr>
          <a:xfrm>
            <a:off x="321902" y="2553774"/>
            <a:ext cx="2161466" cy="1263073"/>
            <a:chOff x="-2979971" y="1719451"/>
            <a:chExt cx="2161466" cy="1263073"/>
          </a:xfrm>
        </p:grpSpPr>
        <p:sp>
          <p:nvSpPr>
            <p:cNvPr id="321" name="Rechteck 320">
              <a:extLst>
                <a:ext uri="{FF2B5EF4-FFF2-40B4-BE49-F238E27FC236}">
                  <a16:creationId xmlns:a16="http://schemas.microsoft.com/office/drawing/2014/main" id="{40556999-D9CD-C95B-C6CF-AB8840597792}"/>
                </a:ext>
              </a:extLst>
            </p:cNvPr>
            <p:cNvSpPr/>
            <p:nvPr/>
          </p:nvSpPr>
          <p:spPr>
            <a:xfrm>
              <a:off x="-2962010" y="1741487"/>
              <a:ext cx="2119314" cy="12192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81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22" name="Gerader Verbinder 321">
              <a:extLst>
                <a:ext uri="{FF2B5EF4-FFF2-40B4-BE49-F238E27FC236}">
                  <a16:creationId xmlns:a16="http://schemas.microsoft.com/office/drawing/2014/main" id="{5D29B487-EA7E-1FEC-E85A-3C93356349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2907239" y="2586280"/>
              <a:ext cx="20121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Gerader Verbinder 322">
              <a:extLst>
                <a:ext uri="{FF2B5EF4-FFF2-40B4-BE49-F238E27FC236}">
                  <a16:creationId xmlns:a16="http://schemas.microsoft.com/office/drawing/2014/main" id="{AACF8EDA-C391-40C2-0C59-AAC72B71BD2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2906854" y="2845042"/>
              <a:ext cx="201176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Gerader Verbinder 323">
              <a:extLst>
                <a:ext uri="{FF2B5EF4-FFF2-40B4-BE49-F238E27FC236}">
                  <a16:creationId xmlns:a16="http://schemas.microsoft.com/office/drawing/2014/main" id="{32558D9D-CC5B-2356-AE08-4A65B4E7F8F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444916" y="2001291"/>
              <a:ext cx="5548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5" name="Rechteck 324">
              <a:extLst>
                <a:ext uri="{FF2B5EF4-FFF2-40B4-BE49-F238E27FC236}">
                  <a16:creationId xmlns:a16="http://schemas.microsoft.com/office/drawing/2014/main" id="{4F4A0C43-768C-812D-6E10-09ED9050941D}"/>
                </a:ext>
              </a:extLst>
            </p:cNvPr>
            <p:cNvSpPr/>
            <p:nvPr/>
          </p:nvSpPr>
          <p:spPr>
            <a:xfrm>
              <a:off x="-2883428" y="1817688"/>
              <a:ext cx="1350962" cy="485233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cxnSp>
          <p:nvCxnSpPr>
            <p:cNvPr id="326" name="Gerader Verbinder 325">
              <a:extLst>
                <a:ext uri="{FF2B5EF4-FFF2-40B4-BE49-F238E27FC236}">
                  <a16:creationId xmlns:a16="http://schemas.microsoft.com/office/drawing/2014/main" id="{71BF1D21-2D16-F411-DEF1-1667C349AAE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444916" y="2302923"/>
              <a:ext cx="5548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7" name="Textfeld 326">
              <a:extLst>
                <a:ext uri="{FF2B5EF4-FFF2-40B4-BE49-F238E27FC236}">
                  <a16:creationId xmlns:a16="http://schemas.microsoft.com/office/drawing/2014/main" id="{49512F3E-D09B-2639-29C2-A2561D28254C}"/>
                </a:ext>
              </a:extLst>
            </p:cNvPr>
            <p:cNvSpPr txBox="1"/>
            <p:nvPr/>
          </p:nvSpPr>
          <p:spPr>
            <a:xfrm>
              <a:off x="-1444916" y="2305038"/>
              <a:ext cx="538609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Belastungsgrad</a:t>
              </a:r>
            </a:p>
          </p:txBody>
        </p:sp>
        <p:sp>
          <p:nvSpPr>
            <p:cNvPr id="328" name="Textfeld 327">
              <a:extLst>
                <a:ext uri="{FF2B5EF4-FFF2-40B4-BE49-F238E27FC236}">
                  <a16:creationId xmlns:a16="http://schemas.microsoft.com/office/drawing/2014/main" id="{094F0506-8970-49DC-4F6C-2D2CEE2CFD7A}"/>
                </a:ext>
              </a:extLst>
            </p:cNvPr>
            <p:cNvSpPr txBox="1"/>
            <p:nvPr/>
          </p:nvSpPr>
          <p:spPr>
            <a:xfrm>
              <a:off x="-1444916" y="2005521"/>
              <a:ext cx="549831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Anzahl Betreute</a:t>
              </a:r>
            </a:p>
          </p:txBody>
        </p:sp>
        <p:sp>
          <p:nvSpPr>
            <p:cNvPr id="329" name="Textfeld 328">
              <a:extLst>
                <a:ext uri="{FF2B5EF4-FFF2-40B4-BE49-F238E27FC236}">
                  <a16:creationId xmlns:a16="http://schemas.microsoft.com/office/drawing/2014/main" id="{652B7C59-E51B-22AB-E804-AD063D71C491}"/>
                </a:ext>
              </a:extLst>
            </p:cNvPr>
            <p:cNvSpPr txBox="1"/>
            <p:nvPr/>
          </p:nvSpPr>
          <p:spPr>
            <a:xfrm>
              <a:off x="-1135582" y="2181927"/>
              <a:ext cx="219612" cy="10772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700" dirty="0">
                  <a:latin typeface="Arial" panose="020B0604020202020204" pitchFamily="34" charset="0"/>
                  <a:cs typeface="Arial" panose="020B0604020202020204" pitchFamily="34" charset="0"/>
                </a:rPr>
                <a:t>von 4</a:t>
              </a:r>
            </a:p>
          </p:txBody>
        </p:sp>
        <p:sp>
          <p:nvSpPr>
            <p:cNvPr id="330" name="Rechteck 329">
              <a:extLst>
                <a:ext uri="{FF2B5EF4-FFF2-40B4-BE49-F238E27FC236}">
                  <a16:creationId xmlns:a16="http://schemas.microsoft.com/office/drawing/2014/main" id="{AA4A3AE0-BC04-C462-D171-909ED2EC103C}"/>
                </a:ext>
              </a:extLst>
            </p:cNvPr>
            <p:cNvSpPr/>
            <p:nvPr/>
          </p:nvSpPr>
          <p:spPr>
            <a:xfrm rot="18900000">
              <a:off x="-1414336" y="1839075"/>
              <a:ext cx="112752" cy="1127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1" name="Textfeld 330">
              <a:extLst>
                <a:ext uri="{FF2B5EF4-FFF2-40B4-BE49-F238E27FC236}">
                  <a16:creationId xmlns:a16="http://schemas.microsoft.com/office/drawing/2014/main" id="{97FDEC13-D754-358B-DB0A-F9740C66265C}"/>
                </a:ext>
              </a:extLst>
            </p:cNvPr>
            <p:cNvSpPr txBox="1"/>
            <p:nvPr/>
          </p:nvSpPr>
          <p:spPr>
            <a:xfrm>
              <a:off x="-2903294" y="2842272"/>
              <a:ext cx="689291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Einsatzort / Adresse</a:t>
              </a:r>
            </a:p>
          </p:txBody>
        </p:sp>
        <p:sp>
          <p:nvSpPr>
            <p:cNvPr id="332" name="Textfeld 331">
              <a:extLst>
                <a:ext uri="{FF2B5EF4-FFF2-40B4-BE49-F238E27FC236}">
                  <a16:creationId xmlns:a16="http://schemas.microsoft.com/office/drawing/2014/main" id="{25F11982-6349-5505-550D-D903E99042F4}"/>
                </a:ext>
              </a:extLst>
            </p:cNvPr>
            <p:cNvSpPr txBox="1"/>
            <p:nvPr/>
          </p:nvSpPr>
          <p:spPr>
            <a:xfrm>
              <a:off x="-2903294" y="2592517"/>
              <a:ext cx="506549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Details / Name</a:t>
              </a:r>
            </a:p>
          </p:txBody>
        </p:sp>
        <p:sp>
          <p:nvSpPr>
            <p:cNvPr id="333" name="Textfeld 332">
              <a:extLst>
                <a:ext uri="{FF2B5EF4-FFF2-40B4-BE49-F238E27FC236}">
                  <a16:creationId xmlns:a16="http://schemas.microsoft.com/office/drawing/2014/main" id="{74F03C81-1D69-6FF8-AC52-FFF8EA9B246C}"/>
                </a:ext>
              </a:extLst>
            </p:cNvPr>
            <p:cNvSpPr txBox="1"/>
            <p:nvPr/>
          </p:nvSpPr>
          <p:spPr>
            <a:xfrm>
              <a:off x="-2884294" y="2305691"/>
              <a:ext cx="349455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Stichwort</a:t>
              </a:r>
            </a:p>
          </p:txBody>
        </p:sp>
        <p:sp>
          <p:nvSpPr>
            <p:cNvPr id="334" name="Freihandform 333"/>
            <p:cNvSpPr/>
            <p:nvPr/>
          </p:nvSpPr>
          <p:spPr>
            <a:xfrm rot="5400000">
              <a:off x="-2530775" y="1270255"/>
              <a:ext cx="1263073" cy="2161466"/>
            </a:xfrm>
            <a:custGeom>
              <a:avLst/>
              <a:gdLst>
                <a:gd name="connsiteX0" fmla="*/ 36000 w 1263073"/>
                <a:gd name="connsiteY0" fmla="*/ 2125386 h 2161466"/>
                <a:gd name="connsiteX1" fmla="*/ 1226385 w 1263073"/>
                <a:gd name="connsiteY1" fmla="*/ 2125386 h 2161466"/>
                <a:gd name="connsiteX2" fmla="*/ 1226385 w 1263073"/>
                <a:gd name="connsiteY2" fmla="*/ 36000 h 2161466"/>
                <a:gd name="connsiteX3" fmla="*/ 36000 w 1263073"/>
                <a:gd name="connsiteY3" fmla="*/ 36000 h 2161466"/>
                <a:gd name="connsiteX4" fmla="*/ 0 w 1263073"/>
                <a:gd name="connsiteY4" fmla="*/ 2161466 h 2161466"/>
                <a:gd name="connsiteX5" fmla="*/ 0 w 1263073"/>
                <a:gd name="connsiteY5" fmla="*/ 1466 h 2161466"/>
                <a:gd name="connsiteX6" fmla="*/ 890 w 1263073"/>
                <a:gd name="connsiteY6" fmla="*/ 1466 h 2161466"/>
                <a:gd name="connsiteX7" fmla="*/ 890 w 1263073"/>
                <a:gd name="connsiteY7" fmla="*/ 0 h 2161466"/>
                <a:gd name="connsiteX8" fmla="*/ 1260890 w 1263073"/>
                <a:gd name="connsiteY8" fmla="*/ 0 h 2161466"/>
                <a:gd name="connsiteX9" fmla="*/ 1260890 w 1263073"/>
                <a:gd name="connsiteY9" fmla="*/ 1466 h 2161466"/>
                <a:gd name="connsiteX10" fmla="*/ 1262385 w 1263073"/>
                <a:gd name="connsiteY10" fmla="*/ 1466 h 2161466"/>
                <a:gd name="connsiteX11" fmla="*/ 1262385 w 1263073"/>
                <a:gd name="connsiteY11" fmla="*/ 2125386 h 2161466"/>
                <a:gd name="connsiteX12" fmla="*/ 1263073 w 1263073"/>
                <a:gd name="connsiteY12" fmla="*/ 2125386 h 2161466"/>
                <a:gd name="connsiteX13" fmla="*/ 1263073 w 1263073"/>
                <a:gd name="connsiteY13" fmla="*/ 2161386 h 2161466"/>
                <a:gd name="connsiteX14" fmla="*/ 1262385 w 1263073"/>
                <a:gd name="connsiteY14" fmla="*/ 2161386 h 2161466"/>
                <a:gd name="connsiteX15" fmla="*/ 1262385 w 1263073"/>
                <a:gd name="connsiteY15" fmla="*/ 2161466 h 2161466"/>
                <a:gd name="connsiteX16" fmla="*/ 1226385 w 1263073"/>
                <a:gd name="connsiteY16" fmla="*/ 2161466 h 2161466"/>
                <a:gd name="connsiteX17" fmla="*/ 1226385 w 1263073"/>
                <a:gd name="connsiteY17" fmla="*/ 2161386 h 2161466"/>
                <a:gd name="connsiteX18" fmla="*/ 36000 w 1263073"/>
                <a:gd name="connsiteY18" fmla="*/ 2161386 h 2161466"/>
                <a:gd name="connsiteX19" fmla="*/ 36000 w 1263073"/>
                <a:gd name="connsiteY19" fmla="*/ 2161466 h 2161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63073" h="2161466">
                  <a:moveTo>
                    <a:pt x="36000" y="2125386"/>
                  </a:moveTo>
                  <a:lnTo>
                    <a:pt x="1226385" y="2125386"/>
                  </a:lnTo>
                  <a:lnTo>
                    <a:pt x="1226385" y="36000"/>
                  </a:lnTo>
                  <a:lnTo>
                    <a:pt x="36000" y="36000"/>
                  </a:lnTo>
                  <a:close/>
                  <a:moveTo>
                    <a:pt x="0" y="2161466"/>
                  </a:moveTo>
                  <a:lnTo>
                    <a:pt x="0" y="1466"/>
                  </a:lnTo>
                  <a:lnTo>
                    <a:pt x="890" y="1466"/>
                  </a:lnTo>
                  <a:lnTo>
                    <a:pt x="890" y="0"/>
                  </a:lnTo>
                  <a:lnTo>
                    <a:pt x="1260890" y="0"/>
                  </a:lnTo>
                  <a:lnTo>
                    <a:pt x="1260890" y="1466"/>
                  </a:lnTo>
                  <a:lnTo>
                    <a:pt x="1262385" y="1466"/>
                  </a:lnTo>
                  <a:lnTo>
                    <a:pt x="1262385" y="2125386"/>
                  </a:lnTo>
                  <a:lnTo>
                    <a:pt x="1263073" y="2125386"/>
                  </a:lnTo>
                  <a:lnTo>
                    <a:pt x="1263073" y="2161386"/>
                  </a:lnTo>
                  <a:lnTo>
                    <a:pt x="1262385" y="2161386"/>
                  </a:lnTo>
                  <a:lnTo>
                    <a:pt x="1262385" y="2161466"/>
                  </a:lnTo>
                  <a:lnTo>
                    <a:pt x="1226385" y="2161466"/>
                  </a:lnTo>
                  <a:lnTo>
                    <a:pt x="1226385" y="2161386"/>
                  </a:lnTo>
                  <a:lnTo>
                    <a:pt x="36000" y="2161386"/>
                  </a:lnTo>
                  <a:lnTo>
                    <a:pt x="36000" y="216146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54" name="Gruppieren 353"/>
          <p:cNvGrpSpPr/>
          <p:nvPr/>
        </p:nvGrpSpPr>
        <p:grpSpPr>
          <a:xfrm>
            <a:off x="2763068" y="2553775"/>
            <a:ext cx="2161466" cy="1263073"/>
            <a:chOff x="-2925200" y="3748071"/>
            <a:chExt cx="2161466" cy="1263073"/>
          </a:xfrm>
        </p:grpSpPr>
        <p:sp>
          <p:nvSpPr>
            <p:cNvPr id="336" name="Rechteck 335">
              <a:extLst>
                <a:ext uri="{FF2B5EF4-FFF2-40B4-BE49-F238E27FC236}">
                  <a16:creationId xmlns:a16="http://schemas.microsoft.com/office/drawing/2014/main" id="{40556999-D9CD-C95B-C6CF-AB8840597792}"/>
                </a:ext>
              </a:extLst>
            </p:cNvPr>
            <p:cNvSpPr/>
            <p:nvPr/>
          </p:nvSpPr>
          <p:spPr>
            <a:xfrm>
              <a:off x="-2907239" y="3770107"/>
              <a:ext cx="2119314" cy="12192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81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37" name="Gerader Verbinder 336">
              <a:extLst>
                <a:ext uri="{FF2B5EF4-FFF2-40B4-BE49-F238E27FC236}">
                  <a16:creationId xmlns:a16="http://schemas.microsoft.com/office/drawing/2014/main" id="{5D29B487-EA7E-1FEC-E85A-3C93356349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2166670" y="4537643"/>
              <a:ext cx="13477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Gerader Verbinder 337">
              <a:extLst>
                <a:ext uri="{FF2B5EF4-FFF2-40B4-BE49-F238E27FC236}">
                  <a16:creationId xmlns:a16="http://schemas.microsoft.com/office/drawing/2014/main" id="{32558D9D-CC5B-2356-AE08-4A65B4E7F8F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949188" y="4133050"/>
              <a:ext cx="99694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9" name="Textfeld 338">
              <a:extLst>
                <a:ext uri="{FF2B5EF4-FFF2-40B4-BE49-F238E27FC236}">
                  <a16:creationId xmlns:a16="http://schemas.microsoft.com/office/drawing/2014/main" id="{094F0506-8970-49DC-4F6C-2D2CEE2CFD7A}"/>
                </a:ext>
              </a:extLst>
            </p:cNvPr>
            <p:cNvSpPr txBox="1"/>
            <p:nvPr/>
          </p:nvSpPr>
          <p:spPr>
            <a:xfrm>
              <a:off x="-1949188" y="4137280"/>
              <a:ext cx="516167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Personalstärke</a:t>
              </a:r>
            </a:p>
          </p:txBody>
        </p:sp>
        <p:sp>
          <p:nvSpPr>
            <p:cNvPr id="340" name="Textfeld 339">
              <a:extLst>
                <a:ext uri="{FF2B5EF4-FFF2-40B4-BE49-F238E27FC236}">
                  <a16:creationId xmlns:a16="http://schemas.microsoft.com/office/drawing/2014/main" id="{25F11982-6349-5505-550D-D903E99042F4}"/>
                </a:ext>
              </a:extLst>
            </p:cNvPr>
            <p:cNvSpPr txBox="1"/>
            <p:nvPr/>
          </p:nvSpPr>
          <p:spPr>
            <a:xfrm>
              <a:off x="-2165901" y="4543880"/>
              <a:ext cx="1024756" cy="9233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Bezeichnung Einheit</a:t>
              </a:r>
            </a:p>
          </p:txBody>
        </p:sp>
        <p:sp>
          <p:nvSpPr>
            <p:cNvPr id="341" name="Freihandform: Form 6">
              <a:extLst>
                <a:ext uri="{FF2B5EF4-FFF2-40B4-BE49-F238E27FC236}">
                  <a16:creationId xmlns:a16="http://schemas.microsoft.com/office/drawing/2014/main" id="{02C21110-979C-29B0-6483-195F840904BF}"/>
                </a:ext>
              </a:extLst>
            </p:cNvPr>
            <p:cNvSpPr/>
            <p:nvPr/>
          </p:nvSpPr>
          <p:spPr>
            <a:xfrm>
              <a:off x="-2826378" y="3846958"/>
              <a:ext cx="655661" cy="356346"/>
            </a:xfrm>
            <a:custGeom>
              <a:avLst/>
              <a:gdLst>
                <a:gd name="connsiteX0" fmla="*/ 327831 w 655661"/>
                <a:gd name="connsiteY0" fmla="*/ 12704 h 356346"/>
                <a:gd name="connsiteX1" fmla="*/ 11137 w 655661"/>
                <a:gd name="connsiteY1" fmla="*/ 356030 h 356346"/>
                <a:gd name="connsiteX2" fmla="*/ 644525 w 655661"/>
                <a:gd name="connsiteY2" fmla="*/ 356030 h 356346"/>
                <a:gd name="connsiteX3" fmla="*/ 0 w 655661"/>
                <a:gd name="connsiteY3" fmla="*/ 0 h 356346"/>
                <a:gd name="connsiteX4" fmla="*/ 655661 w 655661"/>
                <a:gd name="connsiteY4" fmla="*/ 0 h 356346"/>
                <a:gd name="connsiteX5" fmla="*/ 655661 w 655661"/>
                <a:gd name="connsiteY5" fmla="*/ 356346 h 356346"/>
                <a:gd name="connsiteX6" fmla="*/ 0 w 655661"/>
                <a:gd name="connsiteY6" fmla="*/ 356346 h 356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55661" h="356346">
                  <a:moveTo>
                    <a:pt x="327831" y="12704"/>
                  </a:moveTo>
                  <a:lnTo>
                    <a:pt x="11137" y="356030"/>
                  </a:lnTo>
                  <a:lnTo>
                    <a:pt x="644525" y="356030"/>
                  </a:lnTo>
                  <a:close/>
                  <a:moveTo>
                    <a:pt x="0" y="0"/>
                  </a:moveTo>
                  <a:lnTo>
                    <a:pt x="655661" y="0"/>
                  </a:lnTo>
                  <a:lnTo>
                    <a:pt x="655661" y="356346"/>
                  </a:lnTo>
                  <a:lnTo>
                    <a:pt x="0" y="356346"/>
                  </a:lnTo>
                  <a:close/>
                </a:path>
              </a:pathLst>
            </a:custGeom>
            <a:noFill/>
            <a:ln w="19050">
              <a:solidFill>
                <a:srgbClr val="68198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342" name="Textfeld 341">
              <a:extLst>
                <a:ext uri="{FF2B5EF4-FFF2-40B4-BE49-F238E27FC236}">
                  <a16:creationId xmlns:a16="http://schemas.microsoft.com/office/drawing/2014/main" id="{05F92302-9E0D-4D30-6F33-0D8C2086908C}"/>
                </a:ext>
              </a:extLst>
            </p:cNvPr>
            <p:cNvSpPr txBox="1"/>
            <p:nvPr/>
          </p:nvSpPr>
          <p:spPr>
            <a:xfrm>
              <a:off x="-2675425" y="4034711"/>
              <a:ext cx="347852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000" b="1" dirty="0">
                  <a:solidFill>
                    <a:srgbClr val="68198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PSNV</a:t>
              </a:r>
            </a:p>
          </p:txBody>
        </p:sp>
        <p:sp>
          <p:nvSpPr>
            <p:cNvPr id="343" name="Rechteck 342">
              <a:extLst>
                <a:ext uri="{FF2B5EF4-FFF2-40B4-BE49-F238E27FC236}">
                  <a16:creationId xmlns:a16="http://schemas.microsoft.com/office/drawing/2014/main" id="{08961B18-CF41-6D65-5477-289C6B8C63DC}"/>
                </a:ext>
              </a:extLst>
            </p:cNvPr>
            <p:cNvSpPr/>
            <p:nvPr/>
          </p:nvSpPr>
          <p:spPr>
            <a:xfrm rot="16200000">
              <a:off x="-2830242" y="4278832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4" name="Rechteck 343">
              <a:extLst>
                <a:ext uri="{FF2B5EF4-FFF2-40B4-BE49-F238E27FC236}">
                  <a16:creationId xmlns:a16="http://schemas.microsoft.com/office/drawing/2014/main" id="{B2715C21-077F-C862-5EF2-06325073D8F1}"/>
                </a:ext>
              </a:extLst>
            </p:cNvPr>
            <p:cNvSpPr/>
            <p:nvPr/>
          </p:nvSpPr>
          <p:spPr>
            <a:xfrm rot="16200000">
              <a:off x="-2830242" y="4377172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5" name="Rechteck 344">
              <a:extLst>
                <a:ext uri="{FF2B5EF4-FFF2-40B4-BE49-F238E27FC236}">
                  <a16:creationId xmlns:a16="http://schemas.microsoft.com/office/drawing/2014/main" id="{FAAC86A2-A56C-12C2-E398-200C6BC1843E}"/>
                </a:ext>
              </a:extLst>
            </p:cNvPr>
            <p:cNvSpPr/>
            <p:nvPr/>
          </p:nvSpPr>
          <p:spPr>
            <a:xfrm rot="16200000">
              <a:off x="-2830242" y="4478085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6" name="Textfeld 345">
              <a:extLst>
                <a:ext uri="{FF2B5EF4-FFF2-40B4-BE49-F238E27FC236}">
                  <a16:creationId xmlns:a16="http://schemas.microsoft.com/office/drawing/2014/main" id="{549A31DF-9E31-CFE5-7C15-4485AB3460F2}"/>
                </a:ext>
              </a:extLst>
            </p:cNvPr>
            <p:cNvSpPr txBox="1"/>
            <p:nvPr/>
          </p:nvSpPr>
          <p:spPr>
            <a:xfrm>
              <a:off x="-2737338" y="4262578"/>
              <a:ext cx="516167" cy="70307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de-DE" sz="600" spc="-20" dirty="0">
                  <a:latin typeface="Arial" panose="020B0604020202020204" pitchFamily="34" charset="0"/>
                  <a:cs typeface="Arial" panose="020B0604020202020204" pitchFamily="34" charset="0"/>
                </a:rPr>
                <a:t>Einsatzfahrzeug</a:t>
              </a:r>
            </a:p>
            <a:p>
              <a:pPr>
                <a:lnSpc>
                  <a:spcPct val="110000"/>
                </a:lnSpc>
              </a:pP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Privat-PKW</a:t>
              </a:r>
            </a:p>
            <a:p>
              <a:pPr>
                <a:lnSpc>
                  <a:spcPct val="110000"/>
                </a:lnSpc>
              </a:pP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Kein Fahrzeug</a:t>
              </a:r>
            </a:p>
            <a:p>
              <a:pPr>
                <a:lnSpc>
                  <a:spcPct val="110000"/>
                </a:lnSpc>
              </a:pPr>
              <a:endParaRPr lang="de-DE" sz="6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de-DE" sz="600" spc="-30" dirty="0">
                  <a:latin typeface="Arial" panose="020B0604020202020204" pitchFamily="34" charset="0"/>
                  <a:cs typeface="Arial" panose="020B0604020202020204" pitchFamily="34" charset="0"/>
                </a:rPr>
                <a:t>P-Transport </a:t>
              </a:r>
              <a:r>
                <a:rPr lang="de-DE" sz="600" spc="-30" dirty="0" err="1">
                  <a:latin typeface="Arial" panose="020B0604020202020204" pitchFamily="34" charset="0"/>
                  <a:cs typeface="Arial" panose="020B0604020202020204" pitchFamily="34" charset="0"/>
                </a:rPr>
                <a:t>mgl</a:t>
              </a:r>
              <a:r>
                <a:rPr lang="de-DE" sz="600" spc="-3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>
                <a:lnSpc>
                  <a:spcPct val="110000"/>
                </a:lnSpc>
              </a:pP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Sondersignal</a:t>
              </a:r>
            </a:p>
            <a:p>
              <a:pPr>
                <a:lnSpc>
                  <a:spcPct val="110000"/>
                </a:lnSpc>
              </a:pP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BOS-Funk</a:t>
              </a:r>
            </a:p>
          </p:txBody>
        </p:sp>
        <p:sp>
          <p:nvSpPr>
            <p:cNvPr id="347" name="Textfeld 346">
              <a:extLst>
                <a:ext uri="{FF2B5EF4-FFF2-40B4-BE49-F238E27FC236}">
                  <a16:creationId xmlns:a16="http://schemas.microsoft.com/office/drawing/2014/main" id="{08956104-74E6-DECF-DE13-144B78BAE9BC}"/>
                </a:ext>
              </a:extLst>
            </p:cNvPr>
            <p:cNvSpPr txBox="1"/>
            <p:nvPr/>
          </p:nvSpPr>
          <p:spPr>
            <a:xfrm>
              <a:off x="-1739832" y="3871069"/>
              <a:ext cx="76944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__</a:t>
              </a:r>
            </a:p>
          </p:txBody>
        </p:sp>
        <p:cxnSp>
          <p:nvCxnSpPr>
            <p:cNvPr id="348" name="Gerader Verbinder 347">
              <a:extLst>
                <a:ext uri="{FF2B5EF4-FFF2-40B4-BE49-F238E27FC236}">
                  <a16:creationId xmlns:a16="http://schemas.microsoft.com/office/drawing/2014/main" id="{FD5FD81E-B1AC-6226-CFE0-B4D430E9DD8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2166670" y="4853025"/>
              <a:ext cx="13477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9" name="Textfeld 348">
              <a:extLst>
                <a:ext uri="{FF2B5EF4-FFF2-40B4-BE49-F238E27FC236}">
                  <a16:creationId xmlns:a16="http://schemas.microsoft.com/office/drawing/2014/main" id="{43197012-2EB1-1482-3AD1-AE34EFD445C0}"/>
                </a:ext>
              </a:extLst>
            </p:cNvPr>
            <p:cNvSpPr txBox="1"/>
            <p:nvPr/>
          </p:nvSpPr>
          <p:spPr>
            <a:xfrm>
              <a:off x="-2165901" y="4859262"/>
              <a:ext cx="1078731" cy="9233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Kontakt (Tel-</a:t>
              </a:r>
              <a:r>
                <a:rPr lang="de-DE" sz="600" dirty="0" err="1">
                  <a:latin typeface="Arial" panose="020B0604020202020204" pitchFamily="34" charset="0"/>
                  <a:cs typeface="Arial" panose="020B0604020202020204" pitchFamily="34" charset="0"/>
                </a:rPr>
                <a:t>Nr</a:t>
              </a: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 / Funkrufname)</a:t>
              </a:r>
            </a:p>
          </p:txBody>
        </p:sp>
        <p:sp>
          <p:nvSpPr>
            <p:cNvPr id="350" name="Rechteck 349">
              <a:extLst>
                <a:ext uri="{FF2B5EF4-FFF2-40B4-BE49-F238E27FC236}">
                  <a16:creationId xmlns:a16="http://schemas.microsoft.com/office/drawing/2014/main" id="{08961B18-CF41-6D65-5477-289C6B8C63DC}"/>
                </a:ext>
              </a:extLst>
            </p:cNvPr>
            <p:cNvSpPr/>
            <p:nvPr/>
          </p:nvSpPr>
          <p:spPr>
            <a:xfrm rot="16200000">
              <a:off x="-2830242" y="4678923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1" name="Rechteck 350">
              <a:extLst>
                <a:ext uri="{FF2B5EF4-FFF2-40B4-BE49-F238E27FC236}">
                  <a16:creationId xmlns:a16="http://schemas.microsoft.com/office/drawing/2014/main" id="{B2715C21-077F-C862-5EF2-06325073D8F1}"/>
                </a:ext>
              </a:extLst>
            </p:cNvPr>
            <p:cNvSpPr/>
            <p:nvPr/>
          </p:nvSpPr>
          <p:spPr>
            <a:xfrm rot="16200000">
              <a:off x="-2830242" y="4777263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2" name="Rechteck 351">
              <a:extLst>
                <a:ext uri="{FF2B5EF4-FFF2-40B4-BE49-F238E27FC236}">
                  <a16:creationId xmlns:a16="http://schemas.microsoft.com/office/drawing/2014/main" id="{FAAC86A2-A56C-12C2-E398-200C6BC1843E}"/>
                </a:ext>
              </a:extLst>
            </p:cNvPr>
            <p:cNvSpPr/>
            <p:nvPr/>
          </p:nvSpPr>
          <p:spPr>
            <a:xfrm rot="16200000">
              <a:off x="-2830242" y="4878176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3" name="Freihandform 352"/>
            <p:cNvSpPr/>
            <p:nvPr/>
          </p:nvSpPr>
          <p:spPr>
            <a:xfrm rot="5400000">
              <a:off x="-2476004" y="3298875"/>
              <a:ext cx="1263073" cy="2161466"/>
            </a:xfrm>
            <a:custGeom>
              <a:avLst/>
              <a:gdLst>
                <a:gd name="connsiteX0" fmla="*/ 36000 w 1263073"/>
                <a:gd name="connsiteY0" fmla="*/ 2125386 h 2161466"/>
                <a:gd name="connsiteX1" fmla="*/ 1226385 w 1263073"/>
                <a:gd name="connsiteY1" fmla="*/ 2125386 h 2161466"/>
                <a:gd name="connsiteX2" fmla="*/ 1226385 w 1263073"/>
                <a:gd name="connsiteY2" fmla="*/ 36000 h 2161466"/>
                <a:gd name="connsiteX3" fmla="*/ 36000 w 1263073"/>
                <a:gd name="connsiteY3" fmla="*/ 36000 h 2161466"/>
                <a:gd name="connsiteX4" fmla="*/ 0 w 1263073"/>
                <a:gd name="connsiteY4" fmla="*/ 2161466 h 2161466"/>
                <a:gd name="connsiteX5" fmla="*/ 0 w 1263073"/>
                <a:gd name="connsiteY5" fmla="*/ 1466 h 2161466"/>
                <a:gd name="connsiteX6" fmla="*/ 890 w 1263073"/>
                <a:gd name="connsiteY6" fmla="*/ 1466 h 2161466"/>
                <a:gd name="connsiteX7" fmla="*/ 890 w 1263073"/>
                <a:gd name="connsiteY7" fmla="*/ 0 h 2161466"/>
                <a:gd name="connsiteX8" fmla="*/ 1260890 w 1263073"/>
                <a:gd name="connsiteY8" fmla="*/ 0 h 2161466"/>
                <a:gd name="connsiteX9" fmla="*/ 1260890 w 1263073"/>
                <a:gd name="connsiteY9" fmla="*/ 1466 h 2161466"/>
                <a:gd name="connsiteX10" fmla="*/ 1262385 w 1263073"/>
                <a:gd name="connsiteY10" fmla="*/ 1466 h 2161466"/>
                <a:gd name="connsiteX11" fmla="*/ 1262385 w 1263073"/>
                <a:gd name="connsiteY11" fmla="*/ 2125386 h 2161466"/>
                <a:gd name="connsiteX12" fmla="*/ 1263073 w 1263073"/>
                <a:gd name="connsiteY12" fmla="*/ 2125386 h 2161466"/>
                <a:gd name="connsiteX13" fmla="*/ 1263073 w 1263073"/>
                <a:gd name="connsiteY13" fmla="*/ 2161386 h 2161466"/>
                <a:gd name="connsiteX14" fmla="*/ 1262385 w 1263073"/>
                <a:gd name="connsiteY14" fmla="*/ 2161386 h 2161466"/>
                <a:gd name="connsiteX15" fmla="*/ 1262385 w 1263073"/>
                <a:gd name="connsiteY15" fmla="*/ 2161466 h 2161466"/>
                <a:gd name="connsiteX16" fmla="*/ 1226385 w 1263073"/>
                <a:gd name="connsiteY16" fmla="*/ 2161466 h 2161466"/>
                <a:gd name="connsiteX17" fmla="*/ 1226385 w 1263073"/>
                <a:gd name="connsiteY17" fmla="*/ 2161386 h 2161466"/>
                <a:gd name="connsiteX18" fmla="*/ 36000 w 1263073"/>
                <a:gd name="connsiteY18" fmla="*/ 2161386 h 2161466"/>
                <a:gd name="connsiteX19" fmla="*/ 36000 w 1263073"/>
                <a:gd name="connsiteY19" fmla="*/ 2161466 h 2161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63073" h="2161466">
                  <a:moveTo>
                    <a:pt x="36000" y="2125386"/>
                  </a:moveTo>
                  <a:lnTo>
                    <a:pt x="1226385" y="2125386"/>
                  </a:lnTo>
                  <a:lnTo>
                    <a:pt x="1226385" y="36000"/>
                  </a:lnTo>
                  <a:lnTo>
                    <a:pt x="36000" y="36000"/>
                  </a:lnTo>
                  <a:close/>
                  <a:moveTo>
                    <a:pt x="0" y="2161466"/>
                  </a:moveTo>
                  <a:lnTo>
                    <a:pt x="0" y="1466"/>
                  </a:lnTo>
                  <a:lnTo>
                    <a:pt x="890" y="1466"/>
                  </a:lnTo>
                  <a:lnTo>
                    <a:pt x="890" y="0"/>
                  </a:lnTo>
                  <a:lnTo>
                    <a:pt x="1260890" y="0"/>
                  </a:lnTo>
                  <a:lnTo>
                    <a:pt x="1260890" y="1466"/>
                  </a:lnTo>
                  <a:lnTo>
                    <a:pt x="1262385" y="1466"/>
                  </a:lnTo>
                  <a:lnTo>
                    <a:pt x="1262385" y="2125386"/>
                  </a:lnTo>
                  <a:lnTo>
                    <a:pt x="1263073" y="2125386"/>
                  </a:lnTo>
                  <a:lnTo>
                    <a:pt x="1263073" y="2161386"/>
                  </a:lnTo>
                  <a:lnTo>
                    <a:pt x="1262385" y="2161386"/>
                  </a:lnTo>
                  <a:lnTo>
                    <a:pt x="1262385" y="2161466"/>
                  </a:lnTo>
                  <a:lnTo>
                    <a:pt x="1226385" y="2161466"/>
                  </a:lnTo>
                  <a:lnTo>
                    <a:pt x="1226385" y="2161386"/>
                  </a:lnTo>
                  <a:lnTo>
                    <a:pt x="36000" y="2161386"/>
                  </a:lnTo>
                  <a:lnTo>
                    <a:pt x="36000" y="2161466"/>
                  </a:lnTo>
                  <a:close/>
                </a:path>
              </a:pathLst>
            </a:custGeom>
            <a:solidFill>
              <a:srgbClr val="6819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91" name="Gruppieren 390"/>
          <p:cNvGrpSpPr/>
          <p:nvPr/>
        </p:nvGrpSpPr>
        <p:grpSpPr>
          <a:xfrm>
            <a:off x="5094667" y="877813"/>
            <a:ext cx="2161466" cy="1263073"/>
            <a:chOff x="108245" y="106551"/>
            <a:chExt cx="2161466" cy="1263073"/>
          </a:xfrm>
        </p:grpSpPr>
        <p:sp>
          <p:nvSpPr>
            <p:cNvPr id="355" name="Rechteck 354">
              <a:extLst>
                <a:ext uri="{FF2B5EF4-FFF2-40B4-BE49-F238E27FC236}">
                  <a16:creationId xmlns:a16="http://schemas.microsoft.com/office/drawing/2014/main" id="{40556999-D9CD-C95B-C6CF-AB8840597792}"/>
                </a:ext>
              </a:extLst>
            </p:cNvPr>
            <p:cNvSpPr/>
            <p:nvPr/>
          </p:nvSpPr>
          <p:spPr>
            <a:xfrm>
              <a:off x="126206" y="128587"/>
              <a:ext cx="2119314" cy="12192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81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6" name="Textfeld 355">
              <a:extLst>
                <a:ext uri="{FF2B5EF4-FFF2-40B4-BE49-F238E27FC236}">
                  <a16:creationId xmlns:a16="http://schemas.microsoft.com/office/drawing/2014/main" id="{094F0506-8970-49DC-4F6C-2D2CEE2CFD7A}"/>
                </a:ext>
              </a:extLst>
            </p:cNvPr>
            <p:cNvSpPr txBox="1"/>
            <p:nvPr/>
          </p:nvSpPr>
          <p:spPr>
            <a:xfrm>
              <a:off x="623888" y="489008"/>
              <a:ext cx="347852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Unverletzt</a:t>
              </a:r>
            </a:p>
          </p:txBody>
        </p:sp>
        <p:sp>
          <p:nvSpPr>
            <p:cNvPr id="357" name="Rechteck 356">
              <a:extLst>
                <a:ext uri="{FF2B5EF4-FFF2-40B4-BE49-F238E27FC236}">
                  <a16:creationId xmlns:a16="http://schemas.microsoft.com/office/drawing/2014/main" id="{D53D4C41-218C-BC2C-A6FC-1EC21772D7EC}"/>
                </a:ext>
              </a:extLst>
            </p:cNvPr>
            <p:cNvSpPr/>
            <p:nvPr/>
          </p:nvSpPr>
          <p:spPr>
            <a:xfrm rot="13500000">
              <a:off x="286061" y="243353"/>
              <a:ext cx="255885" cy="25588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8" name="Rechteck 357">
              <a:extLst>
                <a:ext uri="{FF2B5EF4-FFF2-40B4-BE49-F238E27FC236}">
                  <a16:creationId xmlns:a16="http://schemas.microsoft.com/office/drawing/2014/main" id="{1FBE0C35-B196-94A3-7454-2451DE9663F0}"/>
                </a:ext>
              </a:extLst>
            </p:cNvPr>
            <p:cNvSpPr/>
            <p:nvPr/>
          </p:nvSpPr>
          <p:spPr>
            <a:xfrm rot="13500000">
              <a:off x="1305235" y="241001"/>
              <a:ext cx="255885" cy="255885"/>
            </a:xfrm>
            <a:prstGeom prst="rect">
              <a:avLst/>
            </a:prstGeom>
            <a:solidFill>
              <a:srgbClr val="08B21F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59" name="Gerader Verbinder 358">
              <a:extLst>
                <a:ext uri="{FF2B5EF4-FFF2-40B4-BE49-F238E27FC236}">
                  <a16:creationId xmlns:a16="http://schemas.microsoft.com/office/drawing/2014/main" id="{A6205C7E-7896-B660-656E-5E191FB558C0}"/>
                </a:ext>
              </a:extLst>
            </p:cNvPr>
            <p:cNvCxnSpPr/>
            <p:nvPr/>
          </p:nvCxnSpPr>
          <p:spPr>
            <a:xfrm>
              <a:off x="1433177" y="188005"/>
              <a:ext cx="0" cy="36187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0" name="Gruppieren 359">
              <a:extLst>
                <a:ext uri="{FF2B5EF4-FFF2-40B4-BE49-F238E27FC236}">
                  <a16:creationId xmlns:a16="http://schemas.microsoft.com/office/drawing/2014/main" id="{CD58A397-B5AE-9BB1-3392-116F1C02EB83}"/>
                </a:ext>
              </a:extLst>
            </p:cNvPr>
            <p:cNvGrpSpPr/>
            <p:nvPr/>
          </p:nvGrpSpPr>
          <p:grpSpPr>
            <a:xfrm>
              <a:off x="1038995" y="700781"/>
              <a:ext cx="160627" cy="216000"/>
              <a:chOff x="1239283" y="721422"/>
              <a:chExt cx="160627" cy="216000"/>
            </a:xfrm>
            <a:solidFill>
              <a:srgbClr val="FF0000"/>
            </a:solidFill>
          </p:grpSpPr>
          <p:sp>
            <p:nvSpPr>
              <p:cNvPr id="361" name="Rechteck 360">
                <a:extLst>
                  <a:ext uri="{FF2B5EF4-FFF2-40B4-BE49-F238E27FC236}">
                    <a16:creationId xmlns:a16="http://schemas.microsoft.com/office/drawing/2014/main" id="{AE929C63-11B0-899F-96D0-7A2A7C0CCFD9}"/>
                  </a:ext>
                </a:extLst>
              </p:cNvPr>
              <p:cNvSpPr/>
              <p:nvPr/>
            </p:nvSpPr>
            <p:spPr>
              <a:xfrm rot="13500000">
                <a:off x="1239283" y="754633"/>
                <a:ext cx="160627" cy="160627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362" name="Gerader Verbinder 361">
                <a:extLst>
                  <a:ext uri="{FF2B5EF4-FFF2-40B4-BE49-F238E27FC236}">
                    <a16:creationId xmlns:a16="http://schemas.microsoft.com/office/drawing/2014/main" id="{B3FD232A-932A-EA35-9C51-5859A2A992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19596" y="721422"/>
                <a:ext cx="0" cy="21600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3" name="Gruppieren 362">
              <a:extLst>
                <a:ext uri="{FF2B5EF4-FFF2-40B4-BE49-F238E27FC236}">
                  <a16:creationId xmlns:a16="http://schemas.microsoft.com/office/drawing/2014/main" id="{9D42F243-1B64-6E20-05D7-F42C40B12BD1}"/>
                </a:ext>
              </a:extLst>
            </p:cNvPr>
            <p:cNvGrpSpPr/>
            <p:nvPr/>
          </p:nvGrpSpPr>
          <p:grpSpPr>
            <a:xfrm>
              <a:off x="1653583" y="1029596"/>
              <a:ext cx="160627" cy="216000"/>
              <a:chOff x="1239283" y="721422"/>
              <a:chExt cx="160627" cy="216000"/>
            </a:xfrm>
            <a:solidFill>
              <a:srgbClr val="1102CC"/>
            </a:solidFill>
          </p:grpSpPr>
          <p:sp>
            <p:nvSpPr>
              <p:cNvPr id="364" name="Rechteck 363">
                <a:extLst>
                  <a:ext uri="{FF2B5EF4-FFF2-40B4-BE49-F238E27FC236}">
                    <a16:creationId xmlns:a16="http://schemas.microsoft.com/office/drawing/2014/main" id="{DD241046-F459-C3FB-5E0E-8B58D83AC4C3}"/>
                  </a:ext>
                </a:extLst>
              </p:cNvPr>
              <p:cNvSpPr/>
              <p:nvPr/>
            </p:nvSpPr>
            <p:spPr>
              <a:xfrm rot="13500000">
                <a:off x="1239283" y="754633"/>
                <a:ext cx="160627" cy="160627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365" name="Gerader Verbinder 364">
                <a:extLst>
                  <a:ext uri="{FF2B5EF4-FFF2-40B4-BE49-F238E27FC236}">
                    <a16:creationId xmlns:a16="http://schemas.microsoft.com/office/drawing/2014/main" id="{27E359C9-83C5-6EED-F2CD-F459A99E9B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19596" y="721422"/>
                <a:ext cx="0" cy="21600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6" name="Gruppieren 365">
              <a:extLst>
                <a:ext uri="{FF2B5EF4-FFF2-40B4-BE49-F238E27FC236}">
                  <a16:creationId xmlns:a16="http://schemas.microsoft.com/office/drawing/2014/main" id="{4C78CA30-C1EE-0B96-0871-B1C39CE1E153}"/>
                </a:ext>
              </a:extLst>
            </p:cNvPr>
            <p:cNvGrpSpPr/>
            <p:nvPr/>
          </p:nvGrpSpPr>
          <p:grpSpPr>
            <a:xfrm>
              <a:off x="1653584" y="700781"/>
              <a:ext cx="160627" cy="216000"/>
              <a:chOff x="1239283" y="721422"/>
              <a:chExt cx="160627" cy="216000"/>
            </a:xfrm>
            <a:solidFill>
              <a:srgbClr val="FFFF00"/>
            </a:solidFill>
          </p:grpSpPr>
          <p:sp>
            <p:nvSpPr>
              <p:cNvPr id="367" name="Rechteck 366">
                <a:extLst>
                  <a:ext uri="{FF2B5EF4-FFF2-40B4-BE49-F238E27FC236}">
                    <a16:creationId xmlns:a16="http://schemas.microsoft.com/office/drawing/2014/main" id="{332C0DE3-5175-FAF2-1041-8B3A6C55F13D}"/>
                  </a:ext>
                </a:extLst>
              </p:cNvPr>
              <p:cNvSpPr/>
              <p:nvPr/>
            </p:nvSpPr>
            <p:spPr>
              <a:xfrm rot="13500000">
                <a:off x="1239283" y="754633"/>
                <a:ext cx="160627" cy="160627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368" name="Gerader Verbinder 367">
                <a:extLst>
                  <a:ext uri="{FF2B5EF4-FFF2-40B4-BE49-F238E27FC236}">
                    <a16:creationId xmlns:a16="http://schemas.microsoft.com/office/drawing/2014/main" id="{C0FE8090-6155-F8DF-C570-A0EEBEF91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19596" y="721422"/>
                <a:ext cx="0" cy="21600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9" name="Gerader Verbinder 368">
              <a:extLst>
                <a:ext uri="{FF2B5EF4-FFF2-40B4-BE49-F238E27FC236}">
                  <a16:creationId xmlns:a16="http://schemas.microsoft.com/office/drawing/2014/main" id="{EDD46314-35E4-C012-C880-7408C660FDE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3888" y="485233"/>
              <a:ext cx="48736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0" name="Textfeld 369">
              <a:extLst>
                <a:ext uri="{FF2B5EF4-FFF2-40B4-BE49-F238E27FC236}">
                  <a16:creationId xmlns:a16="http://schemas.microsoft.com/office/drawing/2014/main" id="{63B89603-CB04-BCAF-2684-FAC4CF1D2E24}"/>
                </a:ext>
              </a:extLst>
            </p:cNvPr>
            <p:cNvSpPr txBox="1"/>
            <p:nvPr/>
          </p:nvSpPr>
          <p:spPr>
            <a:xfrm>
              <a:off x="1635653" y="499026"/>
              <a:ext cx="496931" cy="1569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Leicht verletzt </a:t>
              </a:r>
            </a:p>
            <a:p>
              <a:pPr>
                <a:lnSpc>
                  <a:spcPct val="85000"/>
                </a:lnSpc>
              </a:pP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(SK3)</a:t>
              </a:r>
            </a:p>
          </p:txBody>
        </p:sp>
        <p:cxnSp>
          <p:nvCxnSpPr>
            <p:cNvPr id="371" name="Gerader Verbinder 370">
              <a:extLst>
                <a:ext uri="{FF2B5EF4-FFF2-40B4-BE49-F238E27FC236}">
                  <a16:creationId xmlns:a16="http://schemas.microsoft.com/office/drawing/2014/main" id="{17040844-C515-9368-6B86-935C7C3FE84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35653" y="485726"/>
              <a:ext cx="48736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2" name="Textfeld 371">
              <a:extLst>
                <a:ext uri="{FF2B5EF4-FFF2-40B4-BE49-F238E27FC236}">
                  <a16:creationId xmlns:a16="http://schemas.microsoft.com/office/drawing/2014/main" id="{9939E24F-C4D8-D8CF-B458-AF0BE84FB891}"/>
                </a:ext>
              </a:extLst>
            </p:cNvPr>
            <p:cNvSpPr txBox="1"/>
            <p:nvPr/>
          </p:nvSpPr>
          <p:spPr>
            <a:xfrm>
              <a:off x="1841316" y="919103"/>
              <a:ext cx="371577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spc="-60" dirty="0">
                  <a:latin typeface="Arial" panose="020B0604020202020204" pitchFamily="34" charset="0"/>
                  <a:cs typeface="Arial" panose="020B0604020202020204" pitchFamily="34" charset="0"/>
                </a:rPr>
                <a:t>Verletzt (SK2)</a:t>
              </a:r>
            </a:p>
          </p:txBody>
        </p:sp>
        <p:cxnSp>
          <p:nvCxnSpPr>
            <p:cNvPr id="373" name="Gerader Verbinder 372">
              <a:extLst>
                <a:ext uri="{FF2B5EF4-FFF2-40B4-BE49-F238E27FC236}">
                  <a16:creationId xmlns:a16="http://schemas.microsoft.com/office/drawing/2014/main" id="{F16FA1ED-D3C4-7D55-8F39-9807F04B77D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41316" y="915328"/>
              <a:ext cx="36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4" name="Textfeld 373">
              <a:extLst>
                <a:ext uri="{FF2B5EF4-FFF2-40B4-BE49-F238E27FC236}">
                  <a16:creationId xmlns:a16="http://schemas.microsoft.com/office/drawing/2014/main" id="{CE0AEEA6-9E98-0076-FD15-1D4921EABA7C}"/>
                </a:ext>
              </a:extLst>
            </p:cNvPr>
            <p:cNvSpPr txBox="1"/>
            <p:nvPr/>
          </p:nvSpPr>
          <p:spPr>
            <a:xfrm>
              <a:off x="1231091" y="920092"/>
              <a:ext cx="371577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spc="-60" dirty="0">
                  <a:latin typeface="Arial" panose="020B0604020202020204" pitchFamily="34" charset="0"/>
                  <a:cs typeface="Arial" panose="020B0604020202020204" pitchFamily="34" charset="0"/>
                </a:rPr>
                <a:t>Verletzt (SK1)</a:t>
              </a:r>
            </a:p>
          </p:txBody>
        </p:sp>
        <p:cxnSp>
          <p:nvCxnSpPr>
            <p:cNvPr id="375" name="Gerader Verbinder 374">
              <a:extLst>
                <a:ext uri="{FF2B5EF4-FFF2-40B4-BE49-F238E27FC236}">
                  <a16:creationId xmlns:a16="http://schemas.microsoft.com/office/drawing/2014/main" id="{FAF903F3-D11F-7E39-5B61-F293816CE40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31091" y="916317"/>
              <a:ext cx="36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6" name="Textfeld 375">
              <a:extLst>
                <a:ext uri="{FF2B5EF4-FFF2-40B4-BE49-F238E27FC236}">
                  <a16:creationId xmlns:a16="http://schemas.microsoft.com/office/drawing/2014/main" id="{A22269C4-DA5A-0CF2-D9AC-762AB1DC1A5C}"/>
                </a:ext>
              </a:extLst>
            </p:cNvPr>
            <p:cNvSpPr txBox="1"/>
            <p:nvPr/>
          </p:nvSpPr>
          <p:spPr>
            <a:xfrm>
              <a:off x="1841973" y="1235969"/>
              <a:ext cx="371577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spc="-60" dirty="0">
                  <a:latin typeface="Arial" panose="020B0604020202020204" pitchFamily="34" charset="0"/>
                  <a:cs typeface="Arial" panose="020B0604020202020204" pitchFamily="34" charset="0"/>
                </a:rPr>
                <a:t>Verletzt (SK4)</a:t>
              </a:r>
            </a:p>
          </p:txBody>
        </p:sp>
        <p:cxnSp>
          <p:nvCxnSpPr>
            <p:cNvPr id="377" name="Gerader Verbinder 376">
              <a:extLst>
                <a:ext uri="{FF2B5EF4-FFF2-40B4-BE49-F238E27FC236}">
                  <a16:creationId xmlns:a16="http://schemas.microsoft.com/office/drawing/2014/main" id="{9B03C7AC-472C-27C8-E3A1-7A77C5838AB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41973" y="1232194"/>
              <a:ext cx="36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8" name="Gruppieren 377">
              <a:extLst>
                <a:ext uri="{FF2B5EF4-FFF2-40B4-BE49-F238E27FC236}">
                  <a16:creationId xmlns:a16="http://schemas.microsoft.com/office/drawing/2014/main" id="{72511448-93C2-61A6-5D5B-38270D3EEC5B}"/>
                </a:ext>
              </a:extLst>
            </p:cNvPr>
            <p:cNvGrpSpPr/>
            <p:nvPr/>
          </p:nvGrpSpPr>
          <p:grpSpPr>
            <a:xfrm>
              <a:off x="146630" y="745107"/>
              <a:ext cx="335849" cy="160627"/>
              <a:chOff x="177587" y="754632"/>
              <a:chExt cx="335849" cy="160627"/>
            </a:xfrm>
          </p:grpSpPr>
          <p:sp>
            <p:nvSpPr>
              <p:cNvPr id="379" name="Rechteck 378">
                <a:extLst>
                  <a:ext uri="{FF2B5EF4-FFF2-40B4-BE49-F238E27FC236}">
                    <a16:creationId xmlns:a16="http://schemas.microsoft.com/office/drawing/2014/main" id="{975E1C38-FBAA-4B45-0A20-25F6783608A8}"/>
                  </a:ext>
                </a:extLst>
              </p:cNvPr>
              <p:cNvSpPr/>
              <p:nvPr/>
            </p:nvSpPr>
            <p:spPr>
              <a:xfrm rot="13500000">
                <a:off x="266332" y="754632"/>
                <a:ext cx="160627" cy="16062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380" name="Gerader Verbinder 379">
                <a:extLst>
                  <a:ext uri="{FF2B5EF4-FFF2-40B4-BE49-F238E27FC236}">
                    <a16:creationId xmlns:a16="http://schemas.microsoft.com/office/drawing/2014/main" id="{51FED386-21C0-EA26-4D68-87DC63E004DB}"/>
                  </a:ext>
                </a:extLst>
              </p:cNvPr>
              <p:cNvCxnSpPr>
                <a:cxnSpLocks/>
              </p:cNvCxnSpPr>
              <p:nvPr/>
            </p:nvCxnSpPr>
            <p:spPr>
              <a:xfrm rot="2700000">
                <a:off x="423436" y="823465"/>
                <a:ext cx="0" cy="180000"/>
              </a:xfrm>
              <a:prstGeom prst="line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Gerader Verbinder 380">
                <a:extLst>
                  <a:ext uri="{FF2B5EF4-FFF2-40B4-BE49-F238E27FC236}">
                    <a16:creationId xmlns:a16="http://schemas.microsoft.com/office/drawing/2014/main" id="{4A84B2C9-3EAB-920C-3A5A-C02E8ABC2D1C}"/>
                  </a:ext>
                </a:extLst>
              </p:cNvPr>
              <p:cNvCxnSpPr>
                <a:cxnSpLocks/>
              </p:cNvCxnSpPr>
              <p:nvPr/>
            </p:nvCxnSpPr>
            <p:spPr>
              <a:xfrm rot="2700000">
                <a:off x="267587" y="669231"/>
                <a:ext cx="0" cy="180000"/>
              </a:xfrm>
              <a:prstGeom prst="line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2" name="Gruppieren 381">
              <a:extLst>
                <a:ext uri="{FF2B5EF4-FFF2-40B4-BE49-F238E27FC236}">
                  <a16:creationId xmlns:a16="http://schemas.microsoft.com/office/drawing/2014/main" id="{A84F53F4-743C-BB79-2BB1-ED43DFF8A35F}"/>
                </a:ext>
              </a:extLst>
            </p:cNvPr>
            <p:cNvGrpSpPr/>
            <p:nvPr/>
          </p:nvGrpSpPr>
          <p:grpSpPr>
            <a:xfrm>
              <a:off x="235375" y="1065449"/>
              <a:ext cx="160627" cy="216000"/>
              <a:chOff x="266332" y="1044017"/>
              <a:chExt cx="160627" cy="216000"/>
            </a:xfrm>
          </p:grpSpPr>
          <p:sp>
            <p:nvSpPr>
              <p:cNvPr id="383" name="Rechteck 382">
                <a:extLst>
                  <a:ext uri="{FF2B5EF4-FFF2-40B4-BE49-F238E27FC236}">
                    <a16:creationId xmlns:a16="http://schemas.microsoft.com/office/drawing/2014/main" id="{E2B0A48F-5615-8A0F-5688-809A3A7A2024}"/>
                  </a:ext>
                </a:extLst>
              </p:cNvPr>
              <p:cNvSpPr/>
              <p:nvPr/>
            </p:nvSpPr>
            <p:spPr>
              <a:xfrm rot="13500000">
                <a:off x="266332" y="1071704"/>
                <a:ext cx="160627" cy="16062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384" name="Gerader Verbinder 383">
                <a:extLst>
                  <a:ext uri="{FF2B5EF4-FFF2-40B4-BE49-F238E27FC236}">
                    <a16:creationId xmlns:a16="http://schemas.microsoft.com/office/drawing/2014/main" id="{713039E5-1C31-E766-BD49-D23C7B358C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6645" y="1044017"/>
                <a:ext cx="0" cy="216000"/>
              </a:xfrm>
              <a:prstGeom prst="lin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5" name="Gerader Verbinder 384">
                <a:extLst>
                  <a:ext uri="{FF2B5EF4-FFF2-40B4-BE49-F238E27FC236}">
                    <a16:creationId xmlns:a16="http://schemas.microsoft.com/office/drawing/2014/main" id="{478938AF-89F8-4117-9019-F213ACE0B658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347638" y="1045335"/>
                <a:ext cx="0" cy="126000"/>
              </a:xfrm>
              <a:prstGeom prst="lin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6" name="Textfeld 385">
              <a:extLst>
                <a:ext uri="{FF2B5EF4-FFF2-40B4-BE49-F238E27FC236}">
                  <a16:creationId xmlns:a16="http://schemas.microsoft.com/office/drawing/2014/main" id="{DFEE9F80-257B-7EFD-F85C-6F22D641A349}"/>
                </a:ext>
              </a:extLst>
            </p:cNvPr>
            <p:cNvSpPr txBox="1"/>
            <p:nvPr/>
          </p:nvSpPr>
          <p:spPr>
            <a:xfrm>
              <a:off x="454779" y="919103"/>
              <a:ext cx="299762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Vermisst</a:t>
              </a:r>
            </a:p>
          </p:txBody>
        </p:sp>
        <p:cxnSp>
          <p:nvCxnSpPr>
            <p:cNvPr id="387" name="Gerader Verbinder 386">
              <a:extLst>
                <a:ext uri="{FF2B5EF4-FFF2-40B4-BE49-F238E27FC236}">
                  <a16:creationId xmlns:a16="http://schemas.microsoft.com/office/drawing/2014/main" id="{A10D85AE-635F-319F-936A-0FF5C7D9656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4779" y="915328"/>
              <a:ext cx="36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8" name="Textfeld 387">
              <a:extLst>
                <a:ext uri="{FF2B5EF4-FFF2-40B4-BE49-F238E27FC236}">
                  <a16:creationId xmlns:a16="http://schemas.microsoft.com/office/drawing/2014/main" id="{2195CC54-46BC-54ED-4991-5869C27B4D12}"/>
                </a:ext>
              </a:extLst>
            </p:cNvPr>
            <p:cNvSpPr txBox="1"/>
            <p:nvPr/>
          </p:nvSpPr>
          <p:spPr>
            <a:xfrm>
              <a:off x="455514" y="1231906"/>
              <a:ext cx="110608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Tot</a:t>
              </a:r>
            </a:p>
          </p:txBody>
        </p:sp>
        <p:cxnSp>
          <p:nvCxnSpPr>
            <p:cNvPr id="389" name="Gerader Verbinder 388">
              <a:extLst>
                <a:ext uri="{FF2B5EF4-FFF2-40B4-BE49-F238E27FC236}">
                  <a16:creationId xmlns:a16="http://schemas.microsoft.com/office/drawing/2014/main" id="{A3108185-F0FB-152A-5B13-C4B1718C33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5514" y="1228131"/>
              <a:ext cx="36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0" name="Freihandform 389"/>
            <p:cNvSpPr/>
            <p:nvPr/>
          </p:nvSpPr>
          <p:spPr>
            <a:xfrm rot="5400000">
              <a:off x="557441" y="-342645"/>
              <a:ext cx="1263073" cy="2161466"/>
            </a:xfrm>
            <a:custGeom>
              <a:avLst/>
              <a:gdLst>
                <a:gd name="connsiteX0" fmla="*/ 36000 w 1263073"/>
                <a:gd name="connsiteY0" fmla="*/ 2125386 h 2161466"/>
                <a:gd name="connsiteX1" fmla="*/ 1226385 w 1263073"/>
                <a:gd name="connsiteY1" fmla="*/ 2125386 h 2161466"/>
                <a:gd name="connsiteX2" fmla="*/ 1226385 w 1263073"/>
                <a:gd name="connsiteY2" fmla="*/ 36000 h 2161466"/>
                <a:gd name="connsiteX3" fmla="*/ 36000 w 1263073"/>
                <a:gd name="connsiteY3" fmla="*/ 36000 h 2161466"/>
                <a:gd name="connsiteX4" fmla="*/ 0 w 1263073"/>
                <a:gd name="connsiteY4" fmla="*/ 2161466 h 2161466"/>
                <a:gd name="connsiteX5" fmla="*/ 0 w 1263073"/>
                <a:gd name="connsiteY5" fmla="*/ 1466 h 2161466"/>
                <a:gd name="connsiteX6" fmla="*/ 890 w 1263073"/>
                <a:gd name="connsiteY6" fmla="*/ 1466 h 2161466"/>
                <a:gd name="connsiteX7" fmla="*/ 890 w 1263073"/>
                <a:gd name="connsiteY7" fmla="*/ 0 h 2161466"/>
                <a:gd name="connsiteX8" fmla="*/ 1260890 w 1263073"/>
                <a:gd name="connsiteY8" fmla="*/ 0 h 2161466"/>
                <a:gd name="connsiteX9" fmla="*/ 1260890 w 1263073"/>
                <a:gd name="connsiteY9" fmla="*/ 1466 h 2161466"/>
                <a:gd name="connsiteX10" fmla="*/ 1262385 w 1263073"/>
                <a:gd name="connsiteY10" fmla="*/ 1466 h 2161466"/>
                <a:gd name="connsiteX11" fmla="*/ 1262385 w 1263073"/>
                <a:gd name="connsiteY11" fmla="*/ 2125386 h 2161466"/>
                <a:gd name="connsiteX12" fmla="*/ 1263073 w 1263073"/>
                <a:gd name="connsiteY12" fmla="*/ 2125386 h 2161466"/>
                <a:gd name="connsiteX13" fmla="*/ 1263073 w 1263073"/>
                <a:gd name="connsiteY13" fmla="*/ 2161386 h 2161466"/>
                <a:gd name="connsiteX14" fmla="*/ 1262385 w 1263073"/>
                <a:gd name="connsiteY14" fmla="*/ 2161386 h 2161466"/>
                <a:gd name="connsiteX15" fmla="*/ 1262385 w 1263073"/>
                <a:gd name="connsiteY15" fmla="*/ 2161466 h 2161466"/>
                <a:gd name="connsiteX16" fmla="*/ 1226385 w 1263073"/>
                <a:gd name="connsiteY16" fmla="*/ 2161466 h 2161466"/>
                <a:gd name="connsiteX17" fmla="*/ 1226385 w 1263073"/>
                <a:gd name="connsiteY17" fmla="*/ 2161386 h 2161466"/>
                <a:gd name="connsiteX18" fmla="*/ 36000 w 1263073"/>
                <a:gd name="connsiteY18" fmla="*/ 2161386 h 2161466"/>
                <a:gd name="connsiteX19" fmla="*/ 36000 w 1263073"/>
                <a:gd name="connsiteY19" fmla="*/ 2161466 h 2161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63073" h="2161466">
                  <a:moveTo>
                    <a:pt x="36000" y="2125386"/>
                  </a:moveTo>
                  <a:lnTo>
                    <a:pt x="1226385" y="2125386"/>
                  </a:lnTo>
                  <a:lnTo>
                    <a:pt x="1226385" y="36000"/>
                  </a:lnTo>
                  <a:lnTo>
                    <a:pt x="36000" y="36000"/>
                  </a:lnTo>
                  <a:close/>
                  <a:moveTo>
                    <a:pt x="0" y="2161466"/>
                  </a:moveTo>
                  <a:lnTo>
                    <a:pt x="0" y="1466"/>
                  </a:lnTo>
                  <a:lnTo>
                    <a:pt x="890" y="1466"/>
                  </a:lnTo>
                  <a:lnTo>
                    <a:pt x="890" y="0"/>
                  </a:lnTo>
                  <a:lnTo>
                    <a:pt x="1260890" y="0"/>
                  </a:lnTo>
                  <a:lnTo>
                    <a:pt x="1260890" y="1466"/>
                  </a:lnTo>
                  <a:lnTo>
                    <a:pt x="1262385" y="1466"/>
                  </a:lnTo>
                  <a:lnTo>
                    <a:pt x="1262385" y="2125386"/>
                  </a:lnTo>
                  <a:lnTo>
                    <a:pt x="1263073" y="2125386"/>
                  </a:lnTo>
                  <a:lnTo>
                    <a:pt x="1263073" y="2161386"/>
                  </a:lnTo>
                  <a:lnTo>
                    <a:pt x="1262385" y="2161386"/>
                  </a:lnTo>
                  <a:lnTo>
                    <a:pt x="1262385" y="2161466"/>
                  </a:lnTo>
                  <a:lnTo>
                    <a:pt x="1226385" y="2161466"/>
                  </a:lnTo>
                  <a:lnTo>
                    <a:pt x="1226385" y="2161386"/>
                  </a:lnTo>
                  <a:lnTo>
                    <a:pt x="36000" y="2161386"/>
                  </a:lnTo>
                  <a:lnTo>
                    <a:pt x="36000" y="216146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15" name="Gruppieren 414"/>
          <p:cNvGrpSpPr/>
          <p:nvPr/>
        </p:nvGrpSpPr>
        <p:grpSpPr>
          <a:xfrm>
            <a:off x="323203" y="851675"/>
            <a:ext cx="2161466" cy="1263073"/>
            <a:chOff x="108245" y="106551"/>
            <a:chExt cx="2161466" cy="1263073"/>
          </a:xfrm>
        </p:grpSpPr>
        <p:sp>
          <p:nvSpPr>
            <p:cNvPr id="392" name="Rechteck 391">
              <a:extLst>
                <a:ext uri="{FF2B5EF4-FFF2-40B4-BE49-F238E27FC236}">
                  <a16:creationId xmlns:a16="http://schemas.microsoft.com/office/drawing/2014/main" id="{40556999-D9CD-C95B-C6CF-AB8840597792}"/>
                </a:ext>
              </a:extLst>
            </p:cNvPr>
            <p:cNvSpPr/>
            <p:nvPr/>
          </p:nvSpPr>
          <p:spPr>
            <a:xfrm>
              <a:off x="126206" y="128587"/>
              <a:ext cx="2119314" cy="12192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81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93" name="Gerader Verbinder 392">
              <a:extLst>
                <a:ext uri="{FF2B5EF4-FFF2-40B4-BE49-F238E27FC236}">
                  <a16:creationId xmlns:a16="http://schemas.microsoft.com/office/drawing/2014/main" id="{5D29B487-EA7E-1FEC-E85A-3C93356349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1038" y="355033"/>
              <a:ext cx="158018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4" name="Textfeld 393">
              <a:extLst>
                <a:ext uri="{FF2B5EF4-FFF2-40B4-BE49-F238E27FC236}">
                  <a16:creationId xmlns:a16="http://schemas.microsoft.com/office/drawing/2014/main" id="{25F11982-6349-5505-550D-D903E99042F4}"/>
                </a:ext>
              </a:extLst>
            </p:cNvPr>
            <p:cNvSpPr txBox="1"/>
            <p:nvPr/>
          </p:nvSpPr>
          <p:spPr>
            <a:xfrm>
              <a:off x="601808" y="353330"/>
              <a:ext cx="1024756" cy="9233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L-PSNV: Name</a:t>
              </a:r>
            </a:p>
          </p:txBody>
        </p:sp>
        <p:cxnSp>
          <p:nvCxnSpPr>
            <p:cNvPr id="395" name="Gerader Verbinder 394">
              <a:extLst>
                <a:ext uri="{FF2B5EF4-FFF2-40B4-BE49-F238E27FC236}">
                  <a16:creationId xmlns:a16="http://schemas.microsoft.com/office/drawing/2014/main" id="{FD5FD81E-B1AC-6226-CFE0-B4D430E9DD8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0268" y="1241895"/>
              <a:ext cx="158095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6" name="Textfeld 395">
              <a:extLst>
                <a:ext uri="{FF2B5EF4-FFF2-40B4-BE49-F238E27FC236}">
                  <a16:creationId xmlns:a16="http://schemas.microsoft.com/office/drawing/2014/main" id="{43197012-2EB1-1482-3AD1-AE34EFD445C0}"/>
                </a:ext>
              </a:extLst>
            </p:cNvPr>
            <p:cNvSpPr txBox="1"/>
            <p:nvPr/>
          </p:nvSpPr>
          <p:spPr>
            <a:xfrm>
              <a:off x="601038" y="1238604"/>
              <a:ext cx="1544588" cy="9233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FB: Name, Kontakt</a:t>
              </a:r>
            </a:p>
          </p:txBody>
        </p:sp>
        <p:grpSp>
          <p:nvGrpSpPr>
            <p:cNvPr id="397" name="Gruppieren 396">
              <a:extLst>
                <a:ext uri="{FF2B5EF4-FFF2-40B4-BE49-F238E27FC236}">
                  <a16:creationId xmlns:a16="http://schemas.microsoft.com/office/drawing/2014/main" id="{BE3E59F2-54C8-CE57-E298-95BF071704F0}"/>
                </a:ext>
              </a:extLst>
            </p:cNvPr>
            <p:cNvGrpSpPr/>
            <p:nvPr/>
          </p:nvGrpSpPr>
          <p:grpSpPr>
            <a:xfrm>
              <a:off x="215069" y="231216"/>
              <a:ext cx="337428" cy="341552"/>
              <a:chOff x="265786" y="224365"/>
              <a:chExt cx="304488" cy="308209"/>
            </a:xfrm>
          </p:grpSpPr>
          <p:sp>
            <p:nvSpPr>
              <p:cNvPr id="398" name="Rechteck 397">
                <a:extLst>
                  <a:ext uri="{FF2B5EF4-FFF2-40B4-BE49-F238E27FC236}">
                    <a16:creationId xmlns:a16="http://schemas.microsoft.com/office/drawing/2014/main" id="{C89F4F5A-93DB-F595-4E46-608B1622A2AB}"/>
                  </a:ext>
                </a:extLst>
              </p:cNvPr>
              <p:cNvSpPr/>
              <p:nvPr/>
            </p:nvSpPr>
            <p:spPr>
              <a:xfrm rot="13500000">
                <a:off x="286061" y="276689"/>
                <a:ext cx="255885" cy="255885"/>
              </a:xfrm>
              <a:prstGeom prst="rect">
                <a:avLst/>
              </a:prstGeom>
              <a:solidFill>
                <a:srgbClr val="FFFF0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9" name="Gleichschenkliges Dreieck 398">
                <a:extLst>
                  <a:ext uri="{FF2B5EF4-FFF2-40B4-BE49-F238E27FC236}">
                    <a16:creationId xmlns:a16="http://schemas.microsoft.com/office/drawing/2014/main" id="{D638AA13-C488-23A7-826F-DF6F8DE1971A}"/>
                  </a:ext>
                </a:extLst>
              </p:cNvPr>
              <p:cNvSpPr/>
              <p:nvPr/>
            </p:nvSpPr>
            <p:spPr>
              <a:xfrm>
                <a:off x="315383" y="224365"/>
                <a:ext cx="197240" cy="91018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0" name="Textfeld 399">
                <a:extLst>
                  <a:ext uri="{FF2B5EF4-FFF2-40B4-BE49-F238E27FC236}">
                    <a16:creationId xmlns:a16="http://schemas.microsoft.com/office/drawing/2014/main" id="{46FF7E4A-8F95-10C3-EBBD-20050C67B3CC}"/>
                  </a:ext>
                </a:extLst>
              </p:cNvPr>
              <p:cNvSpPr txBox="1"/>
              <p:nvPr/>
            </p:nvSpPr>
            <p:spPr>
              <a:xfrm>
                <a:off x="265786" y="339713"/>
                <a:ext cx="304488" cy="1555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de-DE" sz="7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Leiter</a:t>
                </a:r>
              </a:p>
              <a:p>
                <a:pPr algn="ctr">
                  <a:lnSpc>
                    <a:spcPct val="80000"/>
                  </a:lnSpc>
                </a:pPr>
                <a:r>
                  <a:rPr lang="de-DE" sz="7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PSNV</a:t>
                </a:r>
              </a:p>
            </p:txBody>
          </p:sp>
        </p:grpSp>
        <p:grpSp>
          <p:nvGrpSpPr>
            <p:cNvPr id="401" name="Gruppieren 400">
              <a:extLst>
                <a:ext uri="{FF2B5EF4-FFF2-40B4-BE49-F238E27FC236}">
                  <a16:creationId xmlns:a16="http://schemas.microsoft.com/office/drawing/2014/main" id="{A4C78277-24E2-9587-1DD0-7B4FE5E7EB0D}"/>
                </a:ext>
              </a:extLst>
            </p:cNvPr>
            <p:cNvGrpSpPr/>
            <p:nvPr/>
          </p:nvGrpSpPr>
          <p:grpSpPr>
            <a:xfrm>
              <a:off x="285749" y="777622"/>
              <a:ext cx="196180" cy="198576"/>
              <a:chOff x="268806" y="661812"/>
              <a:chExt cx="304488" cy="308209"/>
            </a:xfrm>
          </p:grpSpPr>
          <p:sp>
            <p:nvSpPr>
              <p:cNvPr id="402" name="Rechteck 401">
                <a:extLst>
                  <a:ext uri="{FF2B5EF4-FFF2-40B4-BE49-F238E27FC236}">
                    <a16:creationId xmlns:a16="http://schemas.microsoft.com/office/drawing/2014/main" id="{ADED4B1C-C69A-9A55-7255-1A44F3961FF8}"/>
                  </a:ext>
                </a:extLst>
              </p:cNvPr>
              <p:cNvSpPr/>
              <p:nvPr/>
            </p:nvSpPr>
            <p:spPr>
              <a:xfrm rot="13500000">
                <a:off x="286061" y="714136"/>
                <a:ext cx="255885" cy="25588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400" dirty="0"/>
              </a:p>
            </p:txBody>
          </p:sp>
          <p:sp>
            <p:nvSpPr>
              <p:cNvPr id="403" name="Gleichschenkliges Dreieck 402">
                <a:extLst>
                  <a:ext uri="{FF2B5EF4-FFF2-40B4-BE49-F238E27FC236}">
                    <a16:creationId xmlns:a16="http://schemas.microsoft.com/office/drawing/2014/main" id="{096A635E-71EC-4D1D-F1C4-ED685EEF6456}"/>
                  </a:ext>
                </a:extLst>
              </p:cNvPr>
              <p:cNvSpPr/>
              <p:nvPr/>
            </p:nvSpPr>
            <p:spPr>
              <a:xfrm>
                <a:off x="315383" y="661812"/>
                <a:ext cx="197240" cy="91018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400"/>
              </a:p>
            </p:txBody>
          </p:sp>
          <p:sp>
            <p:nvSpPr>
              <p:cNvPr id="404" name="Textfeld 403">
                <a:extLst>
                  <a:ext uri="{FF2B5EF4-FFF2-40B4-BE49-F238E27FC236}">
                    <a16:creationId xmlns:a16="http://schemas.microsoft.com/office/drawing/2014/main" id="{3E063765-B26B-1CD4-2F76-A66F3D546A49}"/>
                  </a:ext>
                </a:extLst>
              </p:cNvPr>
              <p:cNvSpPr txBox="1"/>
              <p:nvPr/>
            </p:nvSpPr>
            <p:spPr>
              <a:xfrm>
                <a:off x="268806" y="787822"/>
                <a:ext cx="304488" cy="1337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de-DE" sz="35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FüAss</a:t>
                </a:r>
                <a:endParaRPr lang="de-DE" sz="35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80000"/>
                  </a:lnSpc>
                </a:pPr>
                <a:r>
                  <a:rPr lang="de-DE" sz="35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PSNV</a:t>
                </a:r>
              </a:p>
            </p:txBody>
          </p:sp>
        </p:grpSp>
        <p:cxnSp>
          <p:nvCxnSpPr>
            <p:cNvPr id="405" name="Gerader Verbinder 404">
              <a:extLst>
                <a:ext uri="{FF2B5EF4-FFF2-40B4-BE49-F238E27FC236}">
                  <a16:creationId xmlns:a16="http://schemas.microsoft.com/office/drawing/2014/main" id="{1B867C95-9B1B-7198-F8F1-D594D14931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0268" y="600828"/>
              <a:ext cx="158095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6" name="Textfeld 405">
              <a:extLst>
                <a:ext uri="{FF2B5EF4-FFF2-40B4-BE49-F238E27FC236}">
                  <a16:creationId xmlns:a16="http://schemas.microsoft.com/office/drawing/2014/main" id="{57E09875-AB7B-8309-3F5F-11A696B7157F}"/>
                </a:ext>
              </a:extLst>
            </p:cNvPr>
            <p:cNvSpPr txBox="1"/>
            <p:nvPr/>
          </p:nvSpPr>
          <p:spPr>
            <a:xfrm>
              <a:off x="601037" y="600713"/>
              <a:ext cx="1455965" cy="9233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L-PSNV: Kontakt (</a:t>
              </a:r>
              <a:r>
                <a:rPr lang="de-DE" sz="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Tel-</a:t>
              </a:r>
              <a:r>
                <a:rPr lang="de-DE" sz="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Nr</a:t>
              </a:r>
              <a:r>
                <a:rPr lang="de-DE" sz="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/ Funkrufname)</a:t>
              </a:r>
            </a:p>
          </p:txBody>
        </p:sp>
        <p:cxnSp>
          <p:nvCxnSpPr>
            <p:cNvPr id="407" name="Gerader Verbinder 406">
              <a:extLst>
                <a:ext uri="{FF2B5EF4-FFF2-40B4-BE49-F238E27FC236}">
                  <a16:creationId xmlns:a16="http://schemas.microsoft.com/office/drawing/2014/main" id="{AE311F02-C225-1EBD-99B0-8B12C23E72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9498" y="978579"/>
              <a:ext cx="158172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8" name="Textfeld 407">
              <a:extLst>
                <a:ext uri="{FF2B5EF4-FFF2-40B4-BE49-F238E27FC236}">
                  <a16:creationId xmlns:a16="http://schemas.microsoft.com/office/drawing/2014/main" id="{B76E68D6-5A16-3EAC-9036-560DCB172081}"/>
                </a:ext>
              </a:extLst>
            </p:cNvPr>
            <p:cNvSpPr txBox="1"/>
            <p:nvPr/>
          </p:nvSpPr>
          <p:spPr>
            <a:xfrm>
              <a:off x="600268" y="975288"/>
              <a:ext cx="1544588" cy="9233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600" dirty="0" err="1">
                  <a:latin typeface="Arial" panose="020B0604020202020204" pitchFamily="34" charset="0"/>
                  <a:cs typeface="Arial" panose="020B0604020202020204" pitchFamily="34" charset="0"/>
                </a:rPr>
                <a:t>FüAss</a:t>
              </a: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: Name, Kontakt</a:t>
              </a:r>
            </a:p>
          </p:txBody>
        </p:sp>
        <p:grpSp>
          <p:nvGrpSpPr>
            <p:cNvPr id="409" name="Gruppieren 408">
              <a:extLst>
                <a:ext uri="{FF2B5EF4-FFF2-40B4-BE49-F238E27FC236}">
                  <a16:creationId xmlns:a16="http://schemas.microsoft.com/office/drawing/2014/main" id="{71EBFA1D-E693-5F7B-7F16-45FD01B1CFCA}"/>
                </a:ext>
              </a:extLst>
            </p:cNvPr>
            <p:cNvGrpSpPr/>
            <p:nvPr/>
          </p:nvGrpSpPr>
          <p:grpSpPr>
            <a:xfrm>
              <a:off x="282573" y="1107521"/>
              <a:ext cx="196180" cy="164864"/>
              <a:chOff x="315913" y="1078947"/>
              <a:chExt cx="196180" cy="164864"/>
            </a:xfrm>
          </p:grpSpPr>
          <p:grpSp>
            <p:nvGrpSpPr>
              <p:cNvPr id="410" name="Gruppieren 409">
                <a:extLst>
                  <a:ext uri="{FF2B5EF4-FFF2-40B4-BE49-F238E27FC236}">
                    <a16:creationId xmlns:a16="http://schemas.microsoft.com/office/drawing/2014/main" id="{9E172AF4-F36D-FD22-31C6-1716363DF5AC}"/>
                  </a:ext>
                </a:extLst>
              </p:cNvPr>
              <p:cNvGrpSpPr/>
              <p:nvPr/>
            </p:nvGrpSpPr>
            <p:grpSpPr>
              <a:xfrm>
                <a:off x="315913" y="1078947"/>
                <a:ext cx="196180" cy="164864"/>
                <a:chOff x="263876" y="714136"/>
                <a:chExt cx="304488" cy="255885"/>
              </a:xfrm>
            </p:grpSpPr>
            <p:sp>
              <p:nvSpPr>
                <p:cNvPr id="412" name="Rechteck 411">
                  <a:extLst>
                    <a:ext uri="{FF2B5EF4-FFF2-40B4-BE49-F238E27FC236}">
                      <a16:creationId xmlns:a16="http://schemas.microsoft.com/office/drawing/2014/main" id="{0CB12DBB-C8D7-5293-949C-01EE8EDDFFCE}"/>
                    </a:ext>
                  </a:extLst>
                </p:cNvPr>
                <p:cNvSpPr/>
                <p:nvPr/>
              </p:nvSpPr>
              <p:spPr>
                <a:xfrm rot="13500000">
                  <a:off x="286061" y="714136"/>
                  <a:ext cx="255885" cy="255885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400" dirty="0"/>
                </a:p>
              </p:txBody>
            </p:sp>
            <p:sp>
              <p:nvSpPr>
                <p:cNvPr id="413" name="Textfeld 412">
                  <a:extLst>
                    <a:ext uri="{FF2B5EF4-FFF2-40B4-BE49-F238E27FC236}">
                      <a16:creationId xmlns:a16="http://schemas.microsoft.com/office/drawing/2014/main" id="{04406BEC-C1CE-1E99-5314-13A2086A42A4}"/>
                    </a:ext>
                  </a:extLst>
                </p:cNvPr>
                <p:cNvSpPr txBox="1"/>
                <p:nvPr/>
              </p:nvSpPr>
              <p:spPr>
                <a:xfrm>
                  <a:off x="263876" y="765639"/>
                  <a:ext cx="304488" cy="15286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de-DE" sz="4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FB</a:t>
                  </a:r>
                </a:p>
                <a:p>
                  <a:pPr algn="ctr">
                    <a:lnSpc>
                      <a:spcPct val="80000"/>
                    </a:lnSpc>
                  </a:pPr>
                  <a:r>
                    <a:rPr lang="de-DE" sz="4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PSNV</a:t>
                  </a:r>
                </a:p>
              </p:txBody>
            </p:sp>
          </p:grpSp>
          <p:cxnSp>
            <p:nvCxnSpPr>
              <p:cNvPr id="411" name="Gerader Verbinder 410">
                <a:extLst>
                  <a:ext uri="{FF2B5EF4-FFF2-40B4-BE49-F238E27FC236}">
                    <a16:creationId xmlns:a16="http://schemas.microsoft.com/office/drawing/2014/main" id="{E29758C8-F414-78CB-1B73-B87F12D88B38}"/>
                  </a:ext>
                </a:extLst>
              </p:cNvPr>
              <p:cNvCxnSpPr/>
              <p:nvPr/>
            </p:nvCxnSpPr>
            <p:spPr>
              <a:xfrm flipH="1">
                <a:off x="355614" y="1100139"/>
                <a:ext cx="110324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4" name="Freihandform 413"/>
            <p:cNvSpPr/>
            <p:nvPr/>
          </p:nvSpPr>
          <p:spPr>
            <a:xfrm rot="5400000">
              <a:off x="557441" y="-342645"/>
              <a:ext cx="1263073" cy="2161466"/>
            </a:xfrm>
            <a:custGeom>
              <a:avLst/>
              <a:gdLst>
                <a:gd name="connsiteX0" fmla="*/ 36000 w 1263073"/>
                <a:gd name="connsiteY0" fmla="*/ 2125386 h 2161466"/>
                <a:gd name="connsiteX1" fmla="*/ 1226385 w 1263073"/>
                <a:gd name="connsiteY1" fmla="*/ 2125386 h 2161466"/>
                <a:gd name="connsiteX2" fmla="*/ 1226385 w 1263073"/>
                <a:gd name="connsiteY2" fmla="*/ 36000 h 2161466"/>
                <a:gd name="connsiteX3" fmla="*/ 36000 w 1263073"/>
                <a:gd name="connsiteY3" fmla="*/ 36000 h 2161466"/>
                <a:gd name="connsiteX4" fmla="*/ 0 w 1263073"/>
                <a:gd name="connsiteY4" fmla="*/ 2161466 h 2161466"/>
                <a:gd name="connsiteX5" fmla="*/ 0 w 1263073"/>
                <a:gd name="connsiteY5" fmla="*/ 1466 h 2161466"/>
                <a:gd name="connsiteX6" fmla="*/ 890 w 1263073"/>
                <a:gd name="connsiteY6" fmla="*/ 1466 h 2161466"/>
                <a:gd name="connsiteX7" fmla="*/ 890 w 1263073"/>
                <a:gd name="connsiteY7" fmla="*/ 0 h 2161466"/>
                <a:gd name="connsiteX8" fmla="*/ 1260890 w 1263073"/>
                <a:gd name="connsiteY8" fmla="*/ 0 h 2161466"/>
                <a:gd name="connsiteX9" fmla="*/ 1260890 w 1263073"/>
                <a:gd name="connsiteY9" fmla="*/ 1466 h 2161466"/>
                <a:gd name="connsiteX10" fmla="*/ 1262385 w 1263073"/>
                <a:gd name="connsiteY10" fmla="*/ 1466 h 2161466"/>
                <a:gd name="connsiteX11" fmla="*/ 1262385 w 1263073"/>
                <a:gd name="connsiteY11" fmla="*/ 2125386 h 2161466"/>
                <a:gd name="connsiteX12" fmla="*/ 1263073 w 1263073"/>
                <a:gd name="connsiteY12" fmla="*/ 2125386 h 2161466"/>
                <a:gd name="connsiteX13" fmla="*/ 1263073 w 1263073"/>
                <a:gd name="connsiteY13" fmla="*/ 2161386 h 2161466"/>
                <a:gd name="connsiteX14" fmla="*/ 1262385 w 1263073"/>
                <a:gd name="connsiteY14" fmla="*/ 2161386 h 2161466"/>
                <a:gd name="connsiteX15" fmla="*/ 1262385 w 1263073"/>
                <a:gd name="connsiteY15" fmla="*/ 2161466 h 2161466"/>
                <a:gd name="connsiteX16" fmla="*/ 1226385 w 1263073"/>
                <a:gd name="connsiteY16" fmla="*/ 2161466 h 2161466"/>
                <a:gd name="connsiteX17" fmla="*/ 1226385 w 1263073"/>
                <a:gd name="connsiteY17" fmla="*/ 2161386 h 2161466"/>
                <a:gd name="connsiteX18" fmla="*/ 36000 w 1263073"/>
                <a:gd name="connsiteY18" fmla="*/ 2161386 h 2161466"/>
                <a:gd name="connsiteX19" fmla="*/ 36000 w 1263073"/>
                <a:gd name="connsiteY19" fmla="*/ 2161466 h 2161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63073" h="2161466">
                  <a:moveTo>
                    <a:pt x="36000" y="2125386"/>
                  </a:moveTo>
                  <a:lnTo>
                    <a:pt x="1226385" y="2125386"/>
                  </a:lnTo>
                  <a:lnTo>
                    <a:pt x="1226385" y="36000"/>
                  </a:lnTo>
                  <a:lnTo>
                    <a:pt x="36000" y="36000"/>
                  </a:lnTo>
                  <a:close/>
                  <a:moveTo>
                    <a:pt x="0" y="2161466"/>
                  </a:moveTo>
                  <a:lnTo>
                    <a:pt x="0" y="1466"/>
                  </a:lnTo>
                  <a:lnTo>
                    <a:pt x="890" y="1466"/>
                  </a:lnTo>
                  <a:lnTo>
                    <a:pt x="890" y="0"/>
                  </a:lnTo>
                  <a:lnTo>
                    <a:pt x="1260890" y="0"/>
                  </a:lnTo>
                  <a:lnTo>
                    <a:pt x="1260890" y="1466"/>
                  </a:lnTo>
                  <a:lnTo>
                    <a:pt x="1262385" y="1466"/>
                  </a:lnTo>
                  <a:lnTo>
                    <a:pt x="1262385" y="2125386"/>
                  </a:lnTo>
                  <a:lnTo>
                    <a:pt x="1263073" y="2125386"/>
                  </a:lnTo>
                  <a:lnTo>
                    <a:pt x="1263073" y="2161386"/>
                  </a:lnTo>
                  <a:lnTo>
                    <a:pt x="1262385" y="2161386"/>
                  </a:lnTo>
                  <a:lnTo>
                    <a:pt x="1262385" y="2161466"/>
                  </a:lnTo>
                  <a:lnTo>
                    <a:pt x="1226385" y="2161466"/>
                  </a:lnTo>
                  <a:lnTo>
                    <a:pt x="1226385" y="2161386"/>
                  </a:lnTo>
                  <a:lnTo>
                    <a:pt x="36000" y="2161386"/>
                  </a:lnTo>
                  <a:lnTo>
                    <a:pt x="36000" y="216146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aphicFrame>
        <p:nvGraphicFramePr>
          <p:cNvPr id="425" name="Tabelle 424">
            <a:extLst>
              <a:ext uri="{FF2B5EF4-FFF2-40B4-BE49-F238E27FC236}">
                <a16:creationId xmlns:a16="http://schemas.microsoft.com/office/drawing/2014/main" id="{AE5F7F0E-DE16-A2B2-811E-4809ED341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101473"/>
              </p:ext>
            </p:extLst>
          </p:nvPr>
        </p:nvGraphicFramePr>
        <p:xfrm>
          <a:off x="3103037" y="933403"/>
          <a:ext cx="1708235" cy="1113988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99076">
                  <a:extLst>
                    <a:ext uri="{9D8B030D-6E8A-4147-A177-3AD203B41FA5}">
                      <a16:colId xmlns:a16="http://schemas.microsoft.com/office/drawing/2014/main" val="3134309509"/>
                    </a:ext>
                  </a:extLst>
                </a:gridCol>
                <a:gridCol w="609159">
                  <a:extLst>
                    <a:ext uri="{9D8B030D-6E8A-4147-A177-3AD203B41FA5}">
                      <a16:colId xmlns:a16="http://schemas.microsoft.com/office/drawing/2014/main" val="2419256772"/>
                    </a:ext>
                  </a:extLst>
                </a:gridCol>
              </a:tblGrid>
              <a:tr h="155575">
                <a:tc>
                  <a:txBody>
                    <a:bodyPr/>
                    <a:lstStyle/>
                    <a:p>
                      <a:r>
                        <a:rPr lang="de-DE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Gruppe</a:t>
                      </a:r>
                    </a:p>
                  </a:txBody>
                  <a:tcPr marL="18000" marR="18000" marT="18000" marB="18000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DE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Kurzwahl</a:t>
                      </a:r>
                    </a:p>
                  </a:txBody>
                  <a:tcPr marL="18000" marR="18000" marT="18000" marB="1800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98556088"/>
                  </a:ext>
                </a:extLst>
              </a:tr>
              <a:tr h="239017">
                <a:tc>
                  <a:txBody>
                    <a:bodyPr/>
                    <a:lstStyle/>
                    <a:p>
                      <a:endParaRPr lang="de-DE" sz="300" dirty="0"/>
                    </a:p>
                  </a:txBody>
                  <a:tcPr marL="18000" marR="18000" marT="18000" marB="18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de-DE" sz="300" dirty="0"/>
                    </a:p>
                  </a:txBody>
                  <a:tcPr marL="18000" marR="18000" marT="18000" marB="18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14091238"/>
                  </a:ext>
                </a:extLst>
              </a:tr>
              <a:tr h="239017">
                <a:tc>
                  <a:txBody>
                    <a:bodyPr/>
                    <a:lstStyle/>
                    <a:p>
                      <a:endParaRPr lang="de-DE" sz="300" dirty="0"/>
                    </a:p>
                  </a:txBody>
                  <a:tcPr marL="18000" marR="18000" marT="18000" marB="18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de-DE" sz="300" dirty="0"/>
                    </a:p>
                  </a:txBody>
                  <a:tcPr marL="18000" marR="18000" marT="18000" marB="18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47886019"/>
                  </a:ext>
                </a:extLst>
              </a:tr>
              <a:tr h="239017">
                <a:tc>
                  <a:txBody>
                    <a:bodyPr/>
                    <a:lstStyle/>
                    <a:p>
                      <a:endParaRPr lang="de-DE" sz="300" dirty="0"/>
                    </a:p>
                  </a:txBody>
                  <a:tcPr marL="18000" marR="18000" marT="18000" marB="18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de-DE" sz="300" dirty="0"/>
                    </a:p>
                  </a:txBody>
                  <a:tcPr marL="18000" marR="18000" marT="18000" marB="18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10562042"/>
                  </a:ext>
                </a:extLst>
              </a:tr>
              <a:tr h="239017">
                <a:tc>
                  <a:txBody>
                    <a:bodyPr/>
                    <a:lstStyle/>
                    <a:p>
                      <a:endParaRPr lang="de-DE" sz="300" dirty="0"/>
                    </a:p>
                  </a:txBody>
                  <a:tcPr marL="18000" marR="18000" marT="18000" marB="18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de-DE" sz="300" dirty="0"/>
                    </a:p>
                  </a:txBody>
                  <a:tcPr marL="18000" marR="18000" marT="18000" marB="18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91563977"/>
                  </a:ext>
                </a:extLst>
              </a:tr>
            </a:tbl>
          </a:graphicData>
        </a:graphic>
      </p:graphicFrame>
      <p:grpSp>
        <p:nvGrpSpPr>
          <p:cNvPr id="127" name="Gruppieren 126"/>
          <p:cNvGrpSpPr/>
          <p:nvPr/>
        </p:nvGrpSpPr>
        <p:grpSpPr>
          <a:xfrm>
            <a:off x="321902" y="3924563"/>
            <a:ext cx="2161466" cy="1263073"/>
            <a:chOff x="-2979971" y="1719451"/>
            <a:chExt cx="2161466" cy="1263073"/>
          </a:xfrm>
        </p:grpSpPr>
        <p:sp>
          <p:nvSpPr>
            <p:cNvPr id="128" name="Rechteck 127">
              <a:extLst>
                <a:ext uri="{FF2B5EF4-FFF2-40B4-BE49-F238E27FC236}">
                  <a16:creationId xmlns:a16="http://schemas.microsoft.com/office/drawing/2014/main" id="{40556999-D9CD-C95B-C6CF-AB8840597792}"/>
                </a:ext>
              </a:extLst>
            </p:cNvPr>
            <p:cNvSpPr/>
            <p:nvPr/>
          </p:nvSpPr>
          <p:spPr>
            <a:xfrm>
              <a:off x="-2962010" y="1741487"/>
              <a:ext cx="2119314" cy="12192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81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29" name="Gerader Verbinder 128">
              <a:extLst>
                <a:ext uri="{FF2B5EF4-FFF2-40B4-BE49-F238E27FC236}">
                  <a16:creationId xmlns:a16="http://schemas.microsoft.com/office/drawing/2014/main" id="{5D29B487-EA7E-1FEC-E85A-3C93356349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2907239" y="2586280"/>
              <a:ext cx="20121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Gerader Verbinder 129">
              <a:extLst>
                <a:ext uri="{FF2B5EF4-FFF2-40B4-BE49-F238E27FC236}">
                  <a16:creationId xmlns:a16="http://schemas.microsoft.com/office/drawing/2014/main" id="{AACF8EDA-C391-40C2-0C59-AAC72B71BD2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2906854" y="2845042"/>
              <a:ext cx="201176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Gerader Verbinder 130">
              <a:extLst>
                <a:ext uri="{FF2B5EF4-FFF2-40B4-BE49-F238E27FC236}">
                  <a16:creationId xmlns:a16="http://schemas.microsoft.com/office/drawing/2014/main" id="{32558D9D-CC5B-2356-AE08-4A65B4E7F8F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444916" y="2001291"/>
              <a:ext cx="5548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Rechteck 131">
              <a:extLst>
                <a:ext uri="{FF2B5EF4-FFF2-40B4-BE49-F238E27FC236}">
                  <a16:creationId xmlns:a16="http://schemas.microsoft.com/office/drawing/2014/main" id="{4F4A0C43-768C-812D-6E10-09ED9050941D}"/>
                </a:ext>
              </a:extLst>
            </p:cNvPr>
            <p:cNvSpPr/>
            <p:nvPr/>
          </p:nvSpPr>
          <p:spPr>
            <a:xfrm>
              <a:off x="-2883428" y="1817688"/>
              <a:ext cx="1350962" cy="485233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cxnSp>
          <p:nvCxnSpPr>
            <p:cNvPr id="133" name="Gerader Verbinder 132">
              <a:extLst>
                <a:ext uri="{FF2B5EF4-FFF2-40B4-BE49-F238E27FC236}">
                  <a16:creationId xmlns:a16="http://schemas.microsoft.com/office/drawing/2014/main" id="{71BF1D21-2D16-F411-DEF1-1667C349AAE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444916" y="2302923"/>
              <a:ext cx="5548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Textfeld 133">
              <a:extLst>
                <a:ext uri="{FF2B5EF4-FFF2-40B4-BE49-F238E27FC236}">
                  <a16:creationId xmlns:a16="http://schemas.microsoft.com/office/drawing/2014/main" id="{49512F3E-D09B-2639-29C2-A2561D28254C}"/>
                </a:ext>
              </a:extLst>
            </p:cNvPr>
            <p:cNvSpPr txBox="1"/>
            <p:nvPr/>
          </p:nvSpPr>
          <p:spPr>
            <a:xfrm>
              <a:off x="-1444916" y="2305038"/>
              <a:ext cx="538609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Belastungsgrad</a:t>
              </a:r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094F0506-8970-49DC-4F6C-2D2CEE2CFD7A}"/>
                </a:ext>
              </a:extLst>
            </p:cNvPr>
            <p:cNvSpPr txBox="1"/>
            <p:nvPr/>
          </p:nvSpPr>
          <p:spPr>
            <a:xfrm>
              <a:off x="-1444916" y="2005521"/>
              <a:ext cx="549831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Anzahl Betreute</a:t>
              </a:r>
            </a:p>
          </p:txBody>
        </p:sp>
        <p:sp>
          <p:nvSpPr>
            <p:cNvPr id="136" name="Textfeld 135">
              <a:extLst>
                <a:ext uri="{FF2B5EF4-FFF2-40B4-BE49-F238E27FC236}">
                  <a16:creationId xmlns:a16="http://schemas.microsoft.com/office/drawing/2014/main" id="{652B7C59-E51B-22AB-E804-AD063D71C491}"/>
                </a:ext>
              </a:extLst>
            </p:cNvPr>
            <p:cNvSpPr txBox="1"/>
            <p:nvPr/>
          </p:nvSpPr>
          <p:spPr>
            <a:xfrm>
              <a:off x="-1135582" y="2181927"/>
              <a:ext cx="219612" cy="10772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700" dirty="0">
                  <a:latin typeface="Arial" panose="020B0604020202020204" pitchFamily="34" charset="0"/>
                  <a:cs typeface="Arial" panose="020B0604020202020204" pitchFamily="34" charset="0"/>
                </a:rPr>
                <a:t>von 4</a:t>
              </a:r>
            </a:p>
          </p:txBody>
        </p:sp>
        <p:sp>
          <p:nvSpPr>
            <p:cNvPr id="137" name="Rechteck 136">
              <a:extLst>
                <a:ext uri="{FF2B5EF4-FFF2-40B4-BE49-F238E27FC236}">
                  <a16:creationId xmlns:a16="http://schemas.microsoft.com/office/drawing/2014/main" id="{AA4A3AE0-BC04-C462-D171-909ED2EC103C}"/>
                </a:ext>
              </a:extLst>
            </p:cNvPr>
            <p:cNvSpPr/>
            <p:nvPr/>
          </p:nvSpPr>
          <p:spPr>
            <a:xfrm rot="18900000">
              <a:off x="-1414336" y="1839075"/>
              <a:ext cx="112752" cy="1127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97FDEC13-D754-358B-DB0A-F9740C66265C}"/>
                </a:ext>
              </a:extLst>
            </p:cNvPr>
            <p:cNvSpPr txBox="1"/>
            <p:nvPr/>
          </p:nvSpPr>
          <p:spPr>
            <a:xfrm>
              <a:off x="-2903294" y="2842272"/>
              <a:ext cx="689291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Einsatzort / Adresse</a:t>
              </a:r>
            </a:p>
          </p:txBody>
        </p:sp>
        <p:sp>
          <p:nvSpPr>
            <p:cNvPr id="139" name="Textfeld 138">
              <a:extLst>
                <a:ext uri="{FF2B5EF4-FFF2-40B4-BE49-F238E27FC236}">
                  <a16:creationId xmlns:a16="http://schemas.microsoft.com/office/drawing/2014/main" id="{25F11982-6349-5505-550D-D903E99042F4}"/>
                </a:ext>
              </a:extLst>
            </p:cNvPr>
            <p:cNvSpPr txBox="1"/>
            <p:nvPr/>
          </p:nvSpPr>
          <p:spPr>
            <a:xfrm>
              <a:off x="-2903294" y="2592517"/>
              <a:ext cx="506549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Details / Name</a:t>
              </a:r>
            </a:p>
          </p:txBody>
        </p:sp>
        <p:sp>
          <p:nvSpPr>
            <p:cNvPr id="140" name="Textfeld 139">
              <a:extLst>
                <a:ext uri="{FF2B5EF4-FFF2-40B4-BE49-F238E27FC236}">
                  <a16:creationId xmlns:a16="http://schemas.microsoft.com/office/drawing/2014/main" id="{74F03C81-1D69-6FF8-AC52-FFF8EA9B246C}"/>
                </a:ext>
              </a:extLst>
            </p:cNvPr>
            <p:cNvSpPr txBox="1"/>
            <p:nvPr/>
          </p:nvSpPr>
          <p:spPr>
            <a:xfrm>
              <a:off x="-2884294" y="2305691"/>
              <a:ext cx="349455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Stichwort</a:t>
              </a:r>
            </a:p>
          </p:txBody>
        </p:sp>
        <p:sp>
          <p:nvSpPr>
            <p:cNvPr id="141" name="Freihandform 140"/>
            <p:cNvSpPr/>
            <p:nvPr/>
          </p:nvSpPr>
          <p:spPr>
            <a:xfrm rot="5400000">
              <a:off x="-2530775" y="1270255"/>
              <a:ext cx="1263073" cy="2161466"/>
            </a:xfrm>
            <a:custGeom>
              <a:avLst/>
              <a:gdLst>
                <a:gd name="connsiteX0" fmla="*/ 36000 w 1263073"/>
                <a:gd name="connsiteY0" fmla="*/ 2125386 h 2161466"/>
                <a:gd name="connsiteX1" fmla="*/ 1226385 w 1263073"/>
                <a:gd name="connsiteY1" fmla="*/ 2125386 h 2161466"/>
                <a:gd name="connsiteX2" fmla="*/ 1226385 w 1263073"/>
                <a:gd name="connsiteY2" fmla="*/ 36000 h 2161466"/>
                <a:gd name="connsiteX3" fmla="*/ 36000 w 1263073"/>
                <a:gd name="connsiteY3" fmla="*/ 36000 h 2161466"/>
                <a:gd name="connsiteX4" fmla="*/ 0 w 1263073"/>
                <a:gd name="connsiteY4" fmla="*/ 2161466 h 2161466"/>
                <a:gd name="connsiteX5" fmla="*/ 0 w 1263073"/>
                <a:gd name="connsiteY5" fmla="*/ 1466 h 2161466"/>
                <a:gd name="connsiteX6" fmla="*/ 890 w 1263073"/>
                <a:gd name="connsiteY6" fmla="*/ 1466 h 2161466"/>
                <a:gd name="connsiteX7" fmla="*/ 890 w 1263073"/>
                <a:gd name="connsiteY7" fmla="*/ 0 h 2161466"/>
                <a:gd name="connsiteX8" fmla="*/ 1260890 w 1263073"/>
                <a:gd name="connsiteY8" fmla="*/ 0 h 2161466"/>
                <a:gd name="connsiteX9" fmla="*/ 1260890 w 1263073"/>
                <a:gd name="connsiteY9" fmla="*/ 1466 h 2161466"/>
                <a:gd name="connsiteX10" fmla="*/ 1262385 w 1263073"/>
                <a:gd name="connsiteY10" fmla="*/ 1466 h 2161466"/>
                <a:gd name="connsiteX11" fmla="*/ 1262385 w 1263073"/>
                <a:gd name="connsiteY11" fmla="*/ 2125386 h 2161466"/>
                <a:gd name="connsiteX12" fmla="*/ 1263073 w 1263073"/>
                <a:gd name="connsiteY12" fmla="*/ 2125386 h 2161466"/>
                <a:gd name="connsiteX13" fmla="*/ 1263073 w 1263073"/>
                <a:gd name="connsiteY13" fmla="*/ 2161386 h 2161466"/>
                <a:gd name="connsiteX14" fmla="*/ 1262385 w 1263073"/>
                <a:gd name="connsiteY14" fmla="*/ 2161386 h 2161466"/>
                <a:gd name="connsiteX15" fmla="*/ 1262385 w 1263073"/>
                <a:gd name="connsiteY15" fmla="*/ 2161466 h 2161466"/>
                <a:gd name="connsiteX16" fmla="*/ 1226385 w 1263073"/>
                <a:gd name="connsiteY16" fmla="*/ 2161466 h 2161466"/>
                <a:gd name="connsiteX17" fmla="*/ 1226385 w 1263073"/>
                <a:gd name="connsiteY17" fmla="*/ 2161386 h 2161466"/>
                <a:gd name="connsiteX18" fmla="*/ 36000 w 1263073"/>
                <a:gd name="connsiteY18" fmla="*/ 2161386 h 2161466"/>
                <a:gd name="connsiteX19" fmla="*/ 36000 w 1263073"/>
                <a:gd name="connsiteY19" fmla="*/ 2161466 h 2161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63073" h="2161466">
                  <a:moveTo>
                    <a:pt x="36000" y="2125386"/>
                  </a:moveTo>
                  <a:lnTo>
                    <a:pt x="1226385" y="2125386"/>
                  </a:lnTo>
                  <a:lnTo>
                    <a:pt x="1226385" y="36000"/>
                  </a:lnTo>
                  <a:lnTo>
                    <a:pt x="36000" y="36000"/>
                  </a:lnTo>
                  <a:close/>
                  <a:moveTo>
                    <a:pt x="0" y="2161466"/>
                  </a:moveTo>
                  <a:lnTo>
                    <a:pt x="0" y="1466"/>
                  </a:lnTo>
                  <a:lnTo>
                    <a:pt x="890" y="1466"/>
                  </a:lnTo>
                  <a:lnTo>
                    <a:pt x="890" y="0"/>
                  </a:lnTo>
                  <a:lnTo>
                    <a:pt x="1260890" y="0"/>
                  </a:lnTo>
                  <a:lnTo>
                    <a:pt x="1260890" y="1466"/>
                  </a:lnTo>
                  <a:lnTo>
                    <a:pt x="1262385" y="1466"/>
                  </a:lnTo>
                  <a:lnTo>
                    <a:pt x="1262385" y="2125386"/>
                  </a:lnTo>
                  <a:lnTo>
                    <a:pt x="1263073" y="2125386"/>
                  </a:lnTo>
                  <a:lnTo>
                    <a:pt x="1263073" y="2161386"/>
                  </a:lnTo>
                  <a:lnTo>
                    <a:pt x="1262385" y="2161386"/>
                  </a:lnTo>
                  <a:lnTo>
                    <a:pt x="1262385" y="2161466"/>
                  </a:lnTo>
                  <a:lnTo>
                    <a:pt x="1226385" y="2161466"/>
                  </a:lnTo>
                  <a:lnTo>
                    <a:pt x="1226385" y="2161386"/>
                  </a:lnTo>
                  <a:lnTo>
                    <a:pt x="36000" y="2161386"/>
                  </a:lnTo>
                  <a:lnTo>
                    <a:pt x="36000" y="216146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42" name="Gruppieren 141"/>
          <p:cNvGrpSpPr/>
          <p:nvPr/>
        </p:nvGrpSpPr>
        <p:grpSpPr>
          <a:xfrm>
            <a:off x="2763068" y="5296757"/>
            <a:ext cx="2161466" cy="1263073"/>
            <a:chOff x="-2925200" y="3748071"/>
            <a:chExt cx="2161466" cy="1263073"/>
          </a:xfrm>
        </p:grpSpPr>
        <p:sp>
          <p:nvSpPr>
            <p:cNvPr id="143" name="Rechteck 142">
              <a:extLst>
                <a:ext uri="{FF2B5EF4-FFF2-40B4-BE49-F238E27FC236}">
                  <a16:creationId xmlns:a16="http://schemas.microsoft.com/office/drawing/2014/main" id="{40556999-D9CD-C95B-C6CF-AB8840597792}"/>
                </a:ext>
              </a:extLst>
            </p:cNvPr>
            <p:cNvSpPr/>
            <p:nvPr/>
          </p:nvSpPr>
          <p:spPr>
            <a:xfrm>
              <a:off x="-2907239" y="3770107"/>
              <a:ext cx="2119314" cy="12192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81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44" name="Gerader Verbinder 143">
              <a:extLst>
                <a:ext uri="{FF2B5EF4-FFF2-40B4-BE49-F238E27FC236}">
                  <a16:creationId xmlns:a16="http://schemas.microsoft.com/office/drawing/2014/main" id="{5D29B487-EA7E-1FEC-E85A-3C93356349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2166670" y="4537643"/>
              <a:ext cx="13477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Gerader Verbinder 144">
              <a:extLst>
                <a:ext uri="{FF2B5EF4-FFF2-40B4-BE49-F238E27FC236}">
                  <a16:creationId xmlns:a16="http://schemas.microsoft.com/office/drawing/2014/main" id="{32558D9D-CC5B-2356-AE08-4A65B4E7F8F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949188" y="4133050"/>
              <a:ext cx="99694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Textfeld 145">
              <a:extLst>
                <a:ext uri="{FF2B5EF4-FFF2-40B4-BE49-F238E27FC236}">
                  <a16:creationId xmlns:a16="http://schemas.microsoft.com/office/drawing/2014/main" id="{094F0506-8970-49DC-4F6C-2D2CEE2CFD7A}"/>
                </a:ext>
              </a:extLst>
            </p:cNvPr>
            <p:cNvSpPr txBox="1"/>
            <p:nvPr/>
          </p:nvSpPr>
          <p:spPr>
            <a:xfrm>
              <a:off x="-1949188" y="4137280"/>
              <a:ext cx="516167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Personalstärke</a:t>
              </a:r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25F11982-6349-5505-550D-D903E99042F4}"/>
                </a:ext>
              </a:extLst>
            </p:cNvPr>
            <p:cNvSpPr txBox="1"/>
            <p:nvPr/>
          </p:nvSpPr>
          <p:spPr>
            <a:xfrm>
              <a:off x="-2165901" y="4543880"/>
              <a:ext cx="1024756" cy="9233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Bezeichnung Einheit</a:t>
              </a:r>
            </a:p>
          </p:txBody>
        </p:sp>
        <p:sp>
          <p:nvSpPr>
            <p:cNvPr id="148" name="Freihandform: Form 6">
              <a:extLst>
                <a:ext uri="{FF2B5EF4-FFF2-40B4-BE49-F238E27FC236}">
                  <a16:creationId xmlns:a16="http://schemas.microsoft.com/office/drawing/2014/main" id="{02C21110-979C-29B0-6483-195F840904BF}"/>
                </a:ext>
              </a:extLst>
            </p:cNvPr>
            <p:cNvSpPr/>
            <p:nvPr/>
          </p:nvSpPr>
          <p:spPr>
            <a:xfrm>
              <a:off x="-2826378" y="3846958"/>
              <a:ext cx="655661" cy="356346"/>
            </a:xfrm>
            <a:custGeom>
              <a:avLst/>
              <a:gdLst>
                <a:gd name="connsiteX0" fmla="*/ 327831 w 655661"/>
                <a:gd name="connsiteY0" fmla="*/ 12704 h 356346"/>
                <a:gd name="connsiteX1" fmla="*/ 11137 w 655661"/>
                <a:gd name="connsiteY1" fmla="*/ 356030 h 356346"/>
                <a:gd name="connsiteX2" fmla="*/ 644525 w 655661"/>
                <a:gd name="connsiteY2" fmla="*/ 356030 h 356346"/>
                <a:gd name="connsiteX3" fmla="*/ 0 w 655661"/>
                <a:gd name="connsiteY3" fmla="*/ 0 h 356346"/>
                <a:gd name="connsiteX4" fmla="*/ 655661 w 655661"/>
                <a:gd name="connsiteY4" fmla="*/ 0 h 356346"/>
                <a:gd name="connsiteX5" fmla="*/ 655661 w 655661"/>
                <a:gd name="connsiteY5" fmla="*/ 356346 h 356346"/>
                <a:gd name="connsiteX6" fmla="*/ 0 w 655661"/>
                <a:gd name="connsiteY6" fmla="*/ 356346 h 356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55661" h="356346">
                  <a:moveTo>
                    <a:pt x="327831" y="12704"/>
                  </a:moveTo>
                  <a:lnTo>
                    <a:pt x="11137" y="356030"/>
                  </a:lnTo>
                  <a:lnTo>
                    <a:pt x="644525" y="356030"/>
                  </a:lnTo>
                  <a:close/>
                  <a:moveTo>
                    <a:pt x="0" y="0"/>
                  </a:moveTo>
                  <a:lnTo>
                    <a:pt x="655661" y="0"/>
                  </a:lnTo>
                  <a:lnTo>
                    <a:pt x="655661" y="356346"/>
                  </a:lnTo>
                  <a:lnTo>
                    <a:pt x="0" y="356346"/>
                  </a:lnTo>
                  <a:close/>
                </a:path>
              </a:pathLst>
            </a:custGeom>
            <a:noFill/>
            <a:ln w="19050">
              <a:solidFill>
                <a:srgbClr val="68198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149" name="Textfeld 148">
              <a:extLst>
                <a:ext uri="{FF2B5EF4-FFF2-40B4-BE49-F238E27FC236}">
                  <a16:creationId xmlns:a16="http://schemas.microsoft.com/office/drawing/2014/main" id="{05F92302-9E0D-4D30-6F33-0D8C2086908C}"/>
                </a:ext>
              </a:extLst>
            </p:cNvPr>
            <p:cNvSpPr txBox="1"/>
            <p:nvPr/>
          </p:nvSpPr>
          <p:spPr>
            <a:xfrm>
              <a:off x="-2675425" y="4034711"/>
              <a:ext cx="347852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000" b="1" dirty="0">
                  <a:solidFill>
                    <a:srgbClr val="68198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PSNV</a:t>
              </a:r>
            </a:p>
          </p:txBody>
        </p:sp>
        <p:sp>
          <p:nvSpPr>
            <p:cNvPr id="150" name="Rechteck 149">
              <a:extLst>
                <a:ext uri="{FF2B5EF4-FFF2-40B4-BE49-F238E27FC236}">
                  <a16:creationId xmlns:a16="http://schemas.microsoft.com/office/drawing/2014/main" id="{08961B18-CF41-6D65-5477-289C6B8C63DC}"/>
                </a:ext>
              </a:extLst>
            </p:cNvPr>
            <p:cNvSpPr/>
            <p:nvPr/>
          </p:nvSpPr>
          <p:spPr>
            <a:xfrm rot="16200000">
              <a:off x="-2830242" y="4278832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1" name="Rechteck 150">
              <a:extLst>
                <a:ext uri="{FF2B5EF4-FFF2-40B4-BE49-F238E27FC236}">
                  <a16:creationId xmlns:a16="http://schemas.microsoft.com/office/drawing/2014/main" id="{B2715C21-077F-C862-5EF2-06325073D8F1}"/>
                </a:ext>
              </a:extLst>
            </p:cNvPr>
            <p:cNvSpPr/>
            <p:nvPr/>
          </p:nvSpPr>
          <p:spPr>
            <a:xfrm rot="16200000">
              <a:off x="-2830242" y="4377172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2" name="Rechteck 151">
              <a:extLst>
                <a:ext uri="{FF2B5EF4-FFF2-40B4-BE49-F238E27FC236}">
                  <a16:creationId xmlns:a16="http://schemas.microsoft.com/office/drawing/2014/main" id="{FAAC86A2-A56C-12C2-E398-200C6BC1843E}"/>
                </a:ext>
              </a:extLst>
            </p:cNvPr>
            <p:cNvSpPr/>
            <p:nvPr/>
          </p:nvSpPr>
          <p:spPr>
            <a:xfrm rot="16200000">
              <a:off x="-2830242" y="4478085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549A31DF-9E31-CFE5-7C15-4485AB3460F2}"/>
                </a:ext>
              </a:extLst>
            </p:cNvPr>
            <p:cNvSpPr txBox="1"/>
            <p:nvPr/>
          </p:nvSpPr>
          <p:spPr>
            <a:xfrm>
              <a:off x="-2737338" y="4262578"/>
              <a:ext cx="516167" cy="70307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de-DE" sz="600" spc="-20" dirty="0">
                  <a:latin typeface="Arial" panose="020B0604020202020204" pitchFamily="34" charset="0"/>
                  <a:cs typeface="Arial" panose="020B0604020202020204" pitchFamily="34" charset="0"/>
                </a:rPr>
                <a:t>Einsatzfahrzeug</a:t>
              </a:r>
            </a:p>
            <a:p>
              <a:pPr>
                <a:lnSpc>
                  <a:spcPct val="110000"/>
                </a:lnSpc>
              </a:pP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Privat-PKW</a:t>
              </a:r>
            </a:p>
            <a:p>
              <a:pPr>
                <a:lnSpc>
                  <a:spcPct val="110000"/>
                </a:lnSpc>
              </a:pP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Kein Fahrzeug</a:t>
              </a:r>
            </a:p>
            <a:p>
              <a:pPr>
                <a:lnSpc>
                  <a:spcPct val="110000"/>
                </a:lnSpc>
              </a:pPr>
              <a:endParaRPr lang="de-DE" sz="6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de-DE" sz="600" spc="-30" dirty="0">
                  <a:latin typeface="Arial" panose="020B0604020202020204" pitchFamily="34" charset="0"/>
                  <a:cs typeface="Arial" panose="020B0604020202020204" pitchFamily="34" charset="0"/>
                </a:rPr>
                <a:t>P-Transport </a:t>
              </a:r>
              <a:r>
                <a:rPr lang="de-DE" sz="600" spc="-30" dirty="0" err="1">
                  <a:latin typeface="Arial" panose="020B0604020202020204" pitchFamily="34" charset="0"/>
                  <a:cs typeface="Arial" panose="020B0604020202020204" pitchFamily="34" charset="0"/>
                </a:rPr>
                <a:t>mgl</a:t>
              </a:r>
              <a:r>
                <a:rPr lang="de-DE" sz="600" spc="-3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>
                <a:lnSpc>
                  <a:spcPct val="110000"/>
                </a:lnSpc>
              </a:pP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Sondersignal</a:t>
              </a:r>
            </a:p>
            <a:p>
              <a:pPr>
                <a:lnSpc>
                  <a:spcPct val="110000"/>
                </a:lnSpc>
              </a:pP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BOS-Funk</a:t>
              </a:r>
            </a:p>
          </p:txBody>
        </p:sp>
        <p:sp>
          <p:nvSpPr>
            <p:cNvPr id="154" name="Textfeld 153">
              <a:extLst>
                <a:ext uri="{FF2B5EF4-FFF2-40B4-BE49-F238E27FC236}">
                  <a16:creationId xmlns:a16="http://schemas.microsoft.com/office/drawing/2014/main" id="{08956104-74E6-DECF-DE13-144B78BAE9BC}"/>
                </a:ext>
              </a:extLst>
            </p:cNvPr>
            <p:cNvSpPr txBox="1"/>
            <p:nvPr/>
          </p:nvSpPr>
          <p:spPr>
            <a:xfrm>
              <a:off x="-1739832" y="3871069"/>
              <a:ext cx="76944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__</a:t>
              </a:r>
            </a:p>
          </p:txBody>
        </p:sp>
        <p:cxnSp>
          <p:nvCxnSpPr>
            <p:cNvPr id="155" name="Gerader Verbinder 154">
              <a:extLst>
                <a:ext uri="{FF2B5EF4-FFF2-40B4-BE49-F238E27FC236}">
                  <a16:creationId xmlns:a16="http://schemas.microsoft.com/office/drawing/2014/main" id="{FD5FD81E-B1AC-6226-CFE0-B4D430E9DD8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2166670" y="4853025"/>
              <a:ext cx="13477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43197012-2EB1-1482-3AD1-AE34EFD445C0}"/>
                </a:ext>
              </a:extLst>
            </p:cNvPr>
            <p:cNvSpPr txBox="1"/>
            <p:nvPr/>
          </p:nvSpPr>
          <p:spPr>
            <a:xfrm>
              <a:off x="-2165901" y="4859262"/>
              <a:ext cx="1078731" cy="9233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Kontakt (Tel-</a:t>
              </a:r>
              <a:r>
                <a:rPr lang="de-DE" sz="600" dirty="0" err="1">
                  <a:latin typeface="Arial" panose="020B0604020202020204" pitchFamily="34" charset="0"/>
                  <a:cs typeface="Arial" panose="020B0604020202020204" pitchFamily="34" charset="0"/>
                </a:rPr>
                <a:t>Nr</a:t>
              </a: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 / Funkrufname)</a:t>
              </a:r>
            </a:p>
          </p:txBody>
        </p:sp>
        <p:sp>
          <p:nvSpPr>
            <p:cNvPr id="157" name="Rechteck 156">
              <a:extLst>
                <a:ext uri="{FF2B5EF4-FFF2-40B4-BE49-F238E27FC236}">
                  <a16:creationId xmlns:a16="http://schemas.microsoft.com/office/drawing/2014/main" id="{08961B18-CF41-6D65-5477-289C6B8C63DC}"/>
                </a:ext>
              </a:extLst>
            </p:cNvPr>
            <p:cNvSpPr/>
            <p:nvPr/>
          </p:nvSpPr>
          <p:spPr>
            <a:xfrm rot="16200000">
              <a:off x="-2830242" y="4678923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8" name="Rechteck 157">
              <a:extLst>
                <a:ext uri="{FF2B5EF4-FFF2-40B4-BE49-F238E27FC236}">
                  <a16:creationId xmlns:a16="http://schemas.microsoft.com/office/drawing/2014/main" id="{B2715C21-077F-C862-5EF2-06325073D8F1}"/>
                </a:ext>
              </a:extLst>
            </p:cNvPr>
            <p:cNvSpPr/>
            <p:nvPr/>
          </p:nvSpPr>
          <p:spPr>
            <a:xfrm rot="16200000">
              <a:off x="-2830242" y="4777263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9" name="Rechteck 158">
              <a:extLst>
                <a:ext uri="{FF2B5EF4-FFF2-40B4-BE49-F238E27FC236}">
                  <a16:creationId xmlns:a16="http://schemas.microsoft.com/office/drawing/2014/main" id="{FAAC86A2-A56C-12C2-E398-200C6BC1843E}"/>
                </a:ext>
              </a:extLst>
            </p:cNvPr>
            <p:cNvSpPr/>
            <p:nvPr/>
          </p:nvSpPr>
          <p:spPr>
            <a:xfrm rot="16200000">
              <a:off x="-2830242" y="4878176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0" name="Freihandform 159"/>
            <p:cNvSpPr/>
            <p:nvPr/>
          </p:nvSpPr>
          <p:spPr>
            <a:xfrm rot="5400000">
              <a:off x="-2476004" y="3298875"/>
              <a:ext cx="1263073" cy="2161466"/>
            </a:xfrm>
            <a:custGeom>
              <a:avLst/>
              <a:gdLst>
                <a:gd name="connsiteX0" fmla="*/ 36000 w 1263073"/>
                <a:gd name="connsiteY0" fmla="*/ 2125386 h 2161466"/>
                <a:gd name="connsiteX1" fmla="*/ 1226385 w 1263073"/>
                <a:gd name="connsiteY1" fmla="*/ 2125386 h 2161466"/>
                <a:gd name="connsiteX2" fmla="*/ 1226385 w 1263073"/>
                <a:gd name="connsiteY2" fmla="*/ 36000 h 2161466"/>
                <a:gd name="connsiteX3" fmla="*/ 36000 w 1263073"/>
                <a:gd name="connsiteY3" fmla="*/ 36000 h 2161466"/>
                <a:gd name="connsiteX4" fmla="*/ 0 w 1263073"/>
                <a:gd name="connsiteY4" fmla="*/ 2161466 h 2161466"/>
                <a:gd name="connsiteX5" fmla="*/ 0 w 1263073"/>
                <a:gd name="connsiteY5" fmla="*/ 1466 h 2161466"/>
                <a:gd name="connsiteX6" fmla="*/ 890 w 1263073"/>
                <a:gd name="connsiteY6" fmla="*/ 1466 h 2161466"/>
                <a:gd name="connsiteX7" fmla="*/ 890 w 1263073"/>
                <a:gd name="connsiteY7" fmla="*/ 0 h 2161466"/>
                <a:gd name="connsiteX8" fmla="*/ 1260890 w 1263073"/>
                <a:gd name="connsiteY8" fmla="*/ 0 h 2161466"/>
                <a:gd name="connsiteX9" fmla="*/ 1260890 w 1263073"/>
                <a:gd name="connsiteY9" fmla="*/ 1466 h 2161466"/>
                <a:gd name="connsiteX10" fmla="*/ 1262385 w 1263073"/>
                <a:gd name="connsiteY10" fmla="*/ 1466 h 2161466"/>
                <a:gd name="connsiteX11" fmla="*/ 1262385 w 1263073"/>
                <a:gd name="connsiteY11" fmla="*/ 2125386 h 2161466"/>
                <a:gd name="connsiteX12" fmla="*/ 1263073 w 1263073"/>
                <a:gd name="connsiteY12" fmla="*/ 2125386 h 2161466"/>
                <a:gd name="connsiteX13" fmla="*/ 1263073 w 1263073"/>
                <a:gd name="connsiteY13" fmla="*/ 2161386 h 2161466"/>
                <a:gd name="connsiteX14" fmla="*/ 1262385 w 1263073"/>
                <a:gd name="connsiteY14" fmla="*/ 2161386 h 2161466"/>
                <a:gd name="connsiteX15" fmla="*/ 1262385 w 1263073"/>
                <a:gd name="connsiteY15" fmla="*/ 2161466 h 2161466"/>
                <a:gd name="connsiteX16" fmla="*/ 1226385 w 1263073"/>
                <a:gd name="connsiteY16" fmla="*/ 2161466 h 2161466"/>
                <a:gd name="connsiteX17" fmla="*/ 1226385 w 1263073"/>
                <a:gd name="connsiteY17" fmla="*/ 2161386 h 2161466"/>
                <a:gd name="connsiteX18" fmla="*/ 36000 w 1263073"/>
                <a:gd name="connsiteY18" fmla="*/ 2161386 h 2161466"/>
                <a:gd name="connsiteX19" fmla="*/ 36000 w 1263073"/>
                <a:gd name="connsiteY19" fmla="*/ 2161466 h 2161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63073" h="2161466">
                  <a:moveTo>
                    <a:pt x="36000" y="2125386"/>
                  </a:moveTo>
                  <a:lnTo>
                    <a:pt x="1226385" y="2125386"/>
                  </a:lnTo>
                  <a:lnTo>
                    <a:pt x="1226385" y="36000"/>
                  </a:lnTo>
                  <a:lnTo>
                    <a:pt x="36000" y="36000"/>
                  </a:lnTo>
                  <a:close/>
                  <a:moveTo>
                    <a:pt x="0" y="2161466"/>
                  </a:moveTo>
                  <a:lnTo>
                    <a:pt x="0" y="1466"/>
                  </a:lnTo>
                  <a:lnTo>
                    <a:pt x="890" y="1466"/>
                  </a:lnTo>
                  <a:lnTo>
                    <a:pt x="890" y="0"/>
                  </a:lnTo>
                  <a:lnTo>
                    <a:pt x="1260890" y="0"/>
                  </a:lnTo>
                  <a:lnTo>
                    <a:pt x="1260890" y="1466"/>
                  </a:lnTo>
                  <a:lnTo>
                    <a:pt x="1262385" y="1466"/>
                  </a:lnTo>
                  <a:lnTo>
                    <a:pt x="1262385" y="2125386"/>
                  </a:lnTo>
                  <a:lnTo>
                    <a:pt x="1263073" y="2125386"/>
                  </a:lnTo>
                  <a:lnTo>
                    <a:pt x="1263073" y="2161386"/>
                  </a:lnTo>
                  <a:lnTo>
                    <a:pt x="1262385" y="2161386"/>
                  </a:lnTo>
                  <a:lnTo>
                    <a:pt x="1262385" y="2161466"/>
                  </a:lnTo>
                  <a:lnTo>
                    <a:pt x="1226385" y="2161466"/>
                  </a:lnTo>
                  <a:lnTo>
                    <a:pt x="1226385" y="2161386"/>
                  </a:lnTo>
                  <a:lnTo>
                    <a:pt x="36000" y="2161386"/>
                  </a:lnTo>
                  <a:lnTo>
                    <a:pt x="36000" y="2161466"/>
                  </a:lnTo>
                  <a:close/>
                </a:path>
              </a:pathLst>
            </a:custGeom>
            <a:solidFill>
              <a:srgbClr val="6819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61" name="Gruppieren 160"/>
          <p:cNvGrpSpPr/>
          <p:nvPr/>
        </p:nvGrpSpPr>
        <p:grpSpPr>
          <a:xfrm>
            <a:off x="321902" y="5296883"/>
            <a:ext cx="2161466" cy="1263073"/>
            <a:chOff x="-2979971" y="1719451"/>
            <a:chExt cx="2161466" cy="1263073"/>
          </a:xfrm>
        </p:grpSpPr>
        <p:sp>
          <p:nvSpPr>
            <p:cNvPr id="162" name="Rechteck 161">
              <a:extLst>
                <a:ext uri="{FF2B5EF4-FFF2-40B4-BE49-F238E27FC236}">
                  <a16:creationId xmlns:a16="http://schemas.microsoft.com/office/drawing/2014/main" id="{40556999-D9CD-C95B-C6CF-AB8840597792}"/>
                </a:ext>
              </a:extLst>
            </p:cNvPr>
            <p:cNvSpPr/>
            <p:nvPr/>
          </p:nvSpPr>
          <p:spPr>
            <a:xfrm>
              <a:off x="-2962010" y="1741487"/>
              <a:ext cx="2119314" cy="12192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81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63" name="Gerader Verbinder 162">
              <a:extLst>
                <a:ext uri="{FF2B5EF4-FFF2-40B4-BE49-F238E27FC236}">
                  <a16:creationId xmlns:a16="http://schemas.microsoft.com/office/drawing/2014/main" id="{5D29B487-EA7E-1FEC-E85A-3C93356349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2907239" y="2586280"/>
              <a:ext cx="20121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Gerader Verbinder 163">
              <a:extLst>
                <a:ext uri="{FF2B5EF4-FFF2-40B4-BE49-F238E27FC236}">
                  <a16:creationId xmlns:a16="http://schemas.microsoft.com/office/drawing/2014/main" id="{AACF8EDA-C391-40C2-0C59-AAC72B71BD2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2906854" y="2845042"/>
              <a:ext cx="201176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Gerader Verbinder 164">
              <a:extLst>
                <a:ext uri="{FF2B5EF4-FFF2-40B4-BE49-F238E27FC236}">
                  <a16:creationId xmlns:a16="http://schemas.microsoft.com/office/drawing/2014/main" id="{32558D9D-CC5B-2356-AE08-4A65B4E7F8F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444916" y="2001291"/>
              <a:ext cx="5548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Rechteck 165">
              <a:extLst>
                <a:ext uri="{FF2B5EF4-FFF2-40B4-BE49-F238E27FC236}">
                  <a16:creationId xmlns:a16="http://schemas.microsoft.com/office/drawing/2014/main" id="{4F4A0C43-768C-812D-6E10-09ED9050941D}"/>
                </a:ext>
              </a:extLst>
            </p:cNvPr>
            <p:cNvSpPr/>
            <p:nvPr/>
          </p:nvSpPr>
          <p:spPr>
            <a:xfrm>
              <a:off x="-2883428" y="1817688"/>
              <a:ext cx="1350962" cy="485233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cxnSp>
          <p:nvCxnSpPr>
            <p:cNvPr id="167" name="Gerader Verbinder 166">
              <a:extLst>
                <a:ext uri="{FF2B5EF4-FFF2-40B4-BE49-F238E27FC236}">
                  <a16:creationId xmlns:a16="http://schemas.microsoft.com/office/drawing/2014/main" id="{71BF1D21-2D16-F411-DEF1-1667C349AAE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444916" y="2302923"/>
              <a:ext cx="5548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8" name="Textfeld 167">
              <a:extLst>
                <a:ext uri="{FF2B5EF4-FFF2-40B4-BE49-F238E27FC236}">
                  <a16:creationId xmlns:a16="http://schemas.microsoft.com/office/drawing/2014/main" id="{49512F3E-D09B-2639-29C2-A2561D28254C}"/>
                </a:ext>
              </a:extLst>
            </p:cNvPr>
            <p:cNvSpPr txBox="1"/>
            <p:nvPr/>
          </p:nvSpPr>
          <p:spPr>
            <a:xfrm>
              <a:off x="-1444916" y="2305038"/>
              <a:ext cx="538609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Belastungsgrad</a:t>
              </a:r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094F0506-8970-49DC-4F6C-2D2CEE2CFD7A}"/>
                </a:ext>
              </a:extLst>
            </p:cNvPr>
            <p:cNvSpPr txBox="1"/>
            <p:nvPr/>
          </p:nvSpPr>
          <p:spPr>
            <a:xfrm>
              <a:off x="-1444916" y="2005521"/>
              <a:ext cx="549831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Anzahl Betreute</a:t>
              </a:r>
            </a:p>
          </p:txBody>
        </p:sp>
        <p:sp>
          <p:nvSpPr>
            <p:cNvPr id="170" name="Textfeld 169">
              <a:extLst>
                <a:ext uri="{FF2B5EF4-FFF2-40B4-BE49-F238E27FC236}">
                  <a16:creationId xmlns:a16="http://schemas.microsoft.com/office/drawing/2014/main" id="{652B7C59-E51B-22AB-E804-AD063D71C491}"/>
                </a:ext>
              </a:extLst>
            </p:cNvPr>
            <p:cNvSpPr txBox="1"/>
            <p:nvPr/>
          </p:nvSpPr>
          <p:spPr>
            <a:xfrm>
              <a:off x="-1135582" y="2181927"/>
              <a:ext cx="219612" cy="10772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700" dirty="0">
                  <a:latin typeface="Arial" panose="020B0604020202020204" pitchFamily="34" charset="0"/>
                  <a:cs typeface="Arial" panose="020B0604020202020204" pitchFamily="34" charset="0"/>
                </a:rPr>
                <a:t>von 4</a:t>
              </a:r>
            </a:p>
          </p:txBody>
        </p:sp>
        <p:sp>
          <p:nvSpPr>
            <p:cNvPr id="171" name="Rechteck 170">
              <a:extLst>
                <a:ext uri="{FF2B5EF4-FFF2-40B4-BE49-F238E27FC236}">
                  <a16:creationId xmlns:a16="http://schemas.microsoft.com/office/drawing/2014/main" id="{AA4A3AE0-BC04-C462-D171-909ED2EC103C}"/>
                </a:ext>
              </a:extLst>
            </p:cNvPr>
            <p:cNvSpPr/>
            <p:nvPr/>
          </p:nvSpPr>
          <p:spPr>
            <a:xfrm rot="18900000">
              <a:off x="-1414336" y="1839075"/>
              <a:ext cx="112752" cy="1127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2" name="Textfeld 171">
              <a:extLst>
                <a:ext uri="{FF2B5EF4-FFF2-40B4-BE49-F238E27FC236}">
                  <a16:creationId xmlns:a16="http://schemas.microsoft.com/office/drawing/2014/main" id="{97FDEC13-D754-358B-DB0A-F9740C66265C}"/>
                </a:ext>
              </a:extLst>
            </p:cNvPr>
            <p:cNvSpPr txBox="1"/>
            <p:nvPr/>
          </p:nvSpPr>
          <p:spPr>
            <a:xfrm>
              <a:off x="-2903294" y="2842272"/>
              <a:ext cx="689291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Einsatzort / Adresse</a:t>
              </a:r>
            </a:p>
          </p:txBody>
        </p:sp>
        <p:sp>
          <p:nvSpPr>
            <p:cNvPr id="173" name="Textfeld 172">
              <a:extLst>
                <a:ext uri="{FF2B5EF4-FFF2-40B4-BE49-F238E27FC236}">
                  <a16:creationId xmlns:a16="http://schemas.microsoft.com/office/drawing/2014/main" id="{25F11982-6349-5505-550D-D903E99042F4}"/>
                </a:ext>
              </a:extLst>
            </p:cNvPr>
            <p:cNvSpPr txBox="1"/>
            <p:nvPr/>
          </p:nvSpPr>
          <p:spPr>
            <a:xfrm>
              <a:off x="-2903294" y="2592517"/>
              <a:ext cx="506549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Details / Name</a:t>
              </a:r>
            </a:p>
          </p:txBody>
        </p:sp>
        <p:sp>
          <p:nvSpPr>
            <p:cNvPr id="174" name="Textfeld 173">
              <a:extLst>
                <a:ext uri="{FF2B5EF4-FFF2-40B4-BE49-F238E27FC236}">
                  <a16:creationId xmlns:a16="http://schemas.microsoft.com/office/drawing/2014/main" id="{74F03C81-1D69-6FF8-AC52-FFF8EA9B246C}"/>
                </a:ext>
              </a:extLst>
            </p:cNvPr>
            <p:cNvSpPr txBox="1"/>
            <p:nvPr/>
          </p:nvSpPr>
          <p:spPr>
            <a:xfrm>
              <a:off x="-2884294" y="2305691"/>
              <a:ext cx="349455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Stichwort</a:t>
              </a:r>
            </a:p>
          </p:txBody>
        </p:sp>
        <p:sp>
          <p:nvSpPr>
            <p:cNvPr id="175" name="Freihandform 174"/>
            <p:cNvSpPr/>
            <p:nvPr/>
          </p:nvSpPr>
          <p:spPr>
            <a:xfrm rot="5400000">
              <a:off x="-2530775" y="1270255"/>
              <a:ext cx="1263073" cy="2161466"/>
            </a:xfrm>
            <a:custGeom>
              <a:avLst/>
              <a:gdLst>
                <a:gd name="connsiteX0" fmla="*/ 36000 w 1263073"/>
                <a:gd name="connsiteY0" fmla="*/ 2125386 h 2161466"/>
                <a:gd name="connsiteX1" fmla="*/ 1226385 w 1263073"/>
                <a:gd name="connsiteY1" fmla="*/ 2125386 h 2161466"/>
                <a:gd name="connsiteX2" fmla="*/ 1226385 w 1263073"/>
                <a:gd name="connsiteY2" fmla="*/ 36000 h 2161466"/>
                <a:gd name="connsiteX3" fmla="*/ 36000 w 1263073"/>
                <a:gd name="connsiteY3" fmla="*/ 36000 h 2161466"/>
                <a:gd name="connsiteX4" fmla="*/ 0 w 1263073"/>
                <a:gd name="connsiteY4" fmla="*/ 2161466 h 2161466"/>
                <a:gd name="connsiteX5" fmla="*/ 0 w 1263073"/>
                <a:gd name="connsiteY5" fmla="*/ 1466 h 2161466"/>
                <a:gd name="connsiteX6" fmla="*/ 890 w 1263073"/>
                <a:gd name="connsiteY6" fmla="*/ 1466 h 2161466"/>
                <a:gd name="connsiteX7" fmla="*/ 890 w 1263073"/>
                <a:gd name="connsiteY7" fmla="*/ 0 h 2161466"/>
                <a:gd name="connsiteX8" fmla="*/ 1260890 w 1263073"/>
                <a:gd name="connsiteY8" fmla="*/ 0 h 2161466"/>
                <a:gd name="connsiteX9" fmla="*/ 1260890 w 1263073"/>
                <a:gd name="connsiteY9" fmla="*/ 1466 h 2161466"/>
                <a:gd name="connsiteX10" fmla="*/ 1262385 w 1263073"/>
                <a:gd name="connsiteY10" fmla="*/ 1466 h 2161466"/>
                <a:gd name="connsiteX11" fmla="*/ 1262385 w 1263073"/>
                <a:gd name="connsiteY11" fmla="*/ 2125386 h 2161466"/>
                <a:gd name="connsiteX12" fmla="*/ 1263073 w 1263073"/>
                <a:gd name="connsiteY12" fmla="*/ 2125386 h 2161466"/>
                <a:gd name="connsiteX13" fmla="*/ 1263073 w 1263073"/>
                <a:gd name="connsiteY13" fmla="*/ 2161386 h 2161466"/>
                <a:gd name="connsiteX14" fmla="*/ 1262385 w 1263073"/>
                <a:gd name="connsiteY14" fmla="*/ 2161386 h 2161466"/>
                <a:gd name="connsiteX15" fmla="*/ 1262385 w 1263073"/>
                <a:gd name="connsiteY15" fmla="*/ 2161466 h 2161466"/>
                <a:gd name="connsiteX16" fmla="*/ 1226385 w 1263073"/>
                <a:gd name="connsiteY16" fmla="*/ 2161466 h 2161466"/>
                <a:gd name="connsiteX17" fmla="*/ 1226385 w 1263073"/>
                <a:gd name="connsiteY17" fmla="*/ 2161386 h 2161466"/>
                <a:gd name="connsiteX18" fmla="*/ 36000 w 1263073"/>
                <a:gd name="connsiteY18" fmla="*/ 2161386 h 2161466"/>
                <a:gd name="connsiteX19" fmla="*/ 36000 w 1263073"/>
                <a:gd name="connsiteY19" fmla="*/ 2161466 h 2161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63073" h="2161466">
                  <a:moveTo>
                    <a:pt x="36000" y="2125386"/>
                  </a:moveTo>
                  <a:lnTo>
                    <a:pt x="1226385" y="2125386"/>
                  </a:lnTo>
                  <a:lnTo>
                    <a:pt x="1226385" y="36000"/>
                  </a:lnTo>
                  <a:lnTo>
                    <a:pt x="36000" y="36000"/>
                  </a:lnTo>
                  <a:close/>
                  <a:moveTo>
                    <a:pt x="0" y="2161466"/>
                  </a:moveTo>
                  <a:lnTo>
                    <a:pt x="0" y="1466"/>
                  </a:lnTo>
                  <a:lnTo>
                    <a:pt x="890" y="1466"/>
                  </a:lnTo>
                  <a:lnTo>
                    <a:pt x="890" y="0"/>
                  </a:lnTo>
                  <a:lnTo>
                    <a:pt x="1260890" y="0"/>
                  </a:lnTo>
                  <a:lnTo>
                    <a:pt x="1260890" y="1466"/>
                  </a:lnTo>
                  <a:lnTo>
                    <a:pt x="1262385" y="1466"/>
                  </a:lnTo>
                  <a:lnTo>
                    <a:pt x="1262385" y="2125386"/>
                  </a:lnTo>
                  <a:lnTo>
                    <a:pt x="1263073" y="2125386"/>
                  </a:lnTo>
                  <a:lnTo>
                    <a:pt x="1263073" y="2161386"/>
                  </a:lnTo>
                  <a:lnTo>
                    <a:pt x="1262385" y="2161386"/>
                  </a:lnTo>
                  <a:lnTo>
                    <a:pt x="1262385" y="2161466"/>
                  </a:lnTo>
                  <a:lnTo>
                    <a:pt x="1226385" y="2161466"/>
                  </a:lnTo>
                  <a:lnTo>
                    <a:pt x="1226385" y="2161386"/>
                  </a:lnTo>
                  <a:lnTo>
                    <a:pt x="36000" y="2161386"/>
                  </a:lnTo>
                  <a:lnTo>
                    <a:pt x="36000" y="216146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6" name="Gruppieren 175"/>
          <p:cNvGrpSpPr/>
          <p:nvPr/>
        </p:nvGrpSpPr>
        <p:grpSpPr>
          <a:xfrm rot="5400000">
            <a:off x="5599445" y="8768085"/>
            <a:ext cx="2161466" cy="1263073"/>
            <a:chOff x="-2925200" y="3748071"/>
            <a:chExt cx="2161466" cy="1263073"/>
          </a:xfrm>
        </p:grpSpPr>
        <p:sp>
          <p:nvSpPr>
            <p:cNvPr id="177" name="Rechteck 176">
              <a:extLst>
                <a:ext uri="{FF2B5EF4-FFF2-40B4-BE49-F238E27FC236}">
                  <a16:creationId xmlns:a16="http://schemas.microsoft.com/office/drawing/2014/main" id="{40556999-D9CD-C95B-C6CF-AB8840597792}"/>
                </a:ext>
              </a:extLst>
            </p:cNvPr>
            <p:cNvSpPr/>
            <p:nvPr/>
          </p:nvSpPr>
          <p:spPr>
            <a:xfrm>
              <a:off x="-2907239" y="3770107"/>
              <a:ext cx="2119314" cy="12192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81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78" name="Gerader Verbinder 177">
              <a:extLst>
                <a:ext uri="{FF2B5EF4-FFF2-40B4-BE49-F238E27FC236}">
                  <a16:creationId xmlns:a16="http://schemas.microsoft.com/office/drawing/2014/main" id="{5D29B487-EA7E-1FEC-E85A-3C93356349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2166670" y="4537643"/>
              <a:ext cx="13477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Gerader Verbinder 178">
              <a:extLst>
                <a:ext uri="{FF2B5EF4-FFF2-40B4-BE49-F238E27FC236}">
                  <a16:creationId xmlns:a16="http://schemas.microsoft.com/office/drawing/2014/main" id="{32558D9D-CC5B-2356-AE08-4A65B4E7F8F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949188" y="4133050"/>
              <a:ext cx="99694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Textfeld 179">
              <a:extLst>
                <a:ext uri="{FF2B5EF4-FFF2-40B4-BE49-F238E27FC236}">
                  <a16:creationId xmlns:a16="http://schemas.microsoft.com/office/drawing/2014/main" id="{094F0506-8970-49DC-4F6C-2D2CEE2CFD7A}"/>
                </a:ext>
              </a:extLst>
            </p:cNvPr>
            <p:cNvSpPr txBox="1"/>
            <p:nvPr/>
          </p:nvSpPr>
          <p:spPr>
            <a:xfrm>
              <a:off x="-1949188" y="4137280"/>
              <a:ext cx="516167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Personalstärke</a:t>
              </a:r>
            </a:p>
          </p:txBody>
        </p:sp>
        <p:sp>
          <p:nvSpPr>
            <p:cNvPr id="181" name="Textfeld 180">
              <a:extLst>
                <a:ext uri="{FF2B5EF4-FFF2-40B4-BE49-F238E27FC236}">
                  <a16:creationId xmlns:a16="http://schemas.microsoft.com/office/drawing/2014/main" id="{25F11982-6349-5505-550D-D903E99042F4}"/>
                </a:ext>
              </a:extLst>
            </p:cNvPr>
            <p:cNvSpPr txBox="1"/>
            <p:nvPr/>
          </p:nvSpPr>
          <p:spPr>
            <a:xfrm>
              <a:off x="-2165901" y="4543880"/>
              <a:ext cx="1024756" cy="9233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Bezeichnung Einheit</a:t>
              </a:r>
            </a:p>
          </p:txBody>
        </p:sp>
        <p:sp>
          <p:nvSpPr>
            <p:cNvPr id="182" name="Freihandform: Form 6">
              <a:extLst>
                <a:ext uri="{FF2B5EF4-FFF2-40B4-BE49-F238E27FC236}">
                  <a16:creationId xmlns:a16="http://schemas.microsoft.com/office/drawing/2014/main" id="{02C21110-979C-29B0-6483-195F840904BF}"/>
                </a:ext>
              </a:extLst>
            </p:cNvPr>
            <p:cNvSpPr/>
            <p:nvPr/>
          </p:nvSpPr>
          <p:spPr>
            <a:xfrm>
              <a:off x="-2826378" y="3846958"/>
              <a:ext cx="655661" cy="356346"/>
            </a:xfrm>
            <a:custGeom>
              <a:avLst/>
              <a:gdLst>
                <a:gd name="connsiteX0" fmla="*/ 327831 w 655661"/>
                <a:gd name="connsiteY0" fmla="*/ 12704 h 356346"/>
                <a:gd name="connsiteX1" fmla="*/ 11137 w 655661"/>
                <a:gd name="connsiteY1" fmla="*/ 356030 h 356346"/>
                <a:gd name="connsiteX2" fmla="*/ 644525 w 655661"/>
                <a:gd name="connsiteY2" fmla="*/ 356030 h 356346"/>
                <a:gd name="connsiteX3" fmla="*/ 0 w 655661"/>
                <a:gd name="connsiteY3" fmla="*/ 0 h 356346"/>
                <a:gd name="connsiteX4" fmla="*/ 655661 w 655661"/>
                <a:gd name="connsiteY4" fmla="*/ 0 h 356346"/>
                <a:gd name="connsiteX5" fmla="*/ 655661 w 655661"/>
                <a:gd name="connsiteY5" fmla="*/ 356346 h 356346"/>
                <a:gd name="connsiteX6" fmla="*/ 0 w 655661"/>
                <a:gd name="connsiteY6" fmla="*/ 356346 h 356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55661" h="356346">
                  <a:moveTo>
                    <a:pt x="327831" y="12704"/>
                  </a:moveTo>
                  <a:lnTo>
                    <a:pt x="11137" y="356030"/>
                  </a:lnTo>
                  <a:lnTo>
                    <a:pt x="644525" y="356030"/>
                  </a:lnTo>
                  <a:close/>
                  <a:moveTo>
                    <a:pt x="0" y="0"/>
                  </a:moveTo>
                  <a:lnTo>
                    <a:pt x="655661" y="0"/>
                  </a:lnTo>
                  <a:lnTo>
                    <a:pt x="655661" y="356346"/>
                  </a:lnTo>
                  <a:lnTo>
                    <a:pt x="0" y="356346"/>
                  </a:lnTo>
                  <a:close/>
                </a:path>
              </a:pathLst>
            </a:custGeom>
            <a:noFill/>
            <a:ln w="19050">
              <a:solidFill>
                <a:srgbClr val="68198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183" name="Textfeld 182">
              <a:extLst>
                <a:ext uri="{FF2B5EF4-FFF2-40B4-BE49-F238E27FC236}">
                  <a16:creationId xmlns:a16="http://schemas.microsoft.com/office/drawing/2014/main" id="{05F92302-9E0D-4D30-6F33-0D8C2086908C}"/>
                </a:ext>
              </a:extLst>
            </p:cNvPr>
            <p:cNvSpPr txBox="1"/>
            <p:nvPr/>
          </p:nvSpPr>
          <p:spPr>
            <a:xfrm>
              <a:off x="-2675425" y="4034711"/>
              <a:ext cx="347852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000" b="1" dirty="0">
                  <a:solidFill>
                    <a:srgbClr val="68198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PSNV</a:t>
              </a:r>
            </a:p>
          </p:txBody>
        </p:sp>
        <p:sp>
          <p:nvSpPr>
            <p:cNvPr id="184" name="Rechteck 183">
              <a:extLst>
                <a:ext uri="{FF2B5EF4-FFF2-40B4-BE49-F238E27FC236}">
                  <a16:creationId xmlns:a16="http://schemas.microsoft.com/office/drawing/2014/main" id="{08961B18-CF41-6D65-5477-289C6B8C63DC}"/>
                </a:ext>
              </a:extLst>
            </p:cNvPr>
            <p:cNvSpPr/>
            <p:nvPr/>
          </p:nvSpPr>
          <p:spPr>
            <a:xfrm rot="16200000">
              <a:off x="-2830242" y="4278832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5" name="Rechteck 184">
              <a:extLst>
                <a:ext uri="{FF2B5EF4-FFF2-40B4-BE49-F238E27FC236}">
                  <a16:creationId xmlns:a16="http://schemas.microsoft.com/office/drawing/2014/main" id="{B2715C21-077F-C862-5EF2-06325073D8F1}"/>
                </a:ext>
              </a:extLst>
            </p:cNvPr>
            <p:cNvSpPr/>
            <p:nvPr/>
          </p:nvSpPr>
          <p:spPr>
            <a:xfrm rot="16200000">
              <a:off x="-2830242" y="4377172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6" name="Rechteck 185">
              <a:extLst>
                <a:ext uri="{FF2B5EF4-FFF2-40B4-BE49-F238E27FC236}">
                  <a16:creationId xmlns:a16="http://schemas.microsoft.com/office/drawing/2014/main" id="{FAAC86A2-A56C-12C2-E398-200C6BC1843E}"/>
                </a:ext>
              </a:extLst>
            </p:cNvPr>
            <p:cNvSpPr/>
            <p:nvPr/>
          </p:nvSpPr>
          <p:spPr>
            <a:xfrm rot="16200000">
              <a:off x="-2830242" y="4478085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7" name="Textfeld 186">
              <a:extLst>
                <a:ext uri="{FF2B5EF4-FFF2-40B4-BE49-F238E27FC236}">
                  <a16:creationId xmlns:a16="http://schemas.microsoft.com/office/drawing/2014/main" id="{549A31DF-9E31-CFE5-7C15-4485AB3460F2}"/>
                </a:ext>
              </a:extLst>
            </p:cNvPr>
            <p:cNvSpPr txBox="1"/>
            <p:nvPr/>
          </p:nvSpPr>
          <p:spPr>
            <a:xfrm>
              <a:off x="-2737338" y="4262578"/>
              <a:ext cx="516167" cy="70307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de-DE" sz="600" spc="-20" dirty="0">
                  <a:latin typeface="Arial" panose="020B0604020202020204" pitchFamily="34" charset="0"/>
                  <a:cs typeface="Arial" panose="020B0604020202020204" pitchFamily="34" charset="0"/>
                </a:rPr>
                <a:t>Einsatzfahrzeug</a:t>
              </a:r>
            </a:p>
            <a:p>
              <a:pPr>
                <a:lnSpc>
                  <a:spcPct val="110000"/>
                </a:lnSpc>
              </a:pP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Privat-PKW</a:t>
              </a:r>
            </a:p>
            <a:p>
              <a:pPr>
                <a:lnSpc>
                  <a:spcPct val="110000"/>
                </a:lnSpc>
              </a:pP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Kein Fahrzeug</a:t>
              </a:r>
            </a:p>
            <a:p>
              <a:pPr>
                <a:lnSpc>
                  <a:spcPct val="110000"/>
                </a:lnSpc>
              </a:pPr>
              <a:endParaRPr lang="de-DE" sz="6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de-DE" sz="600" spc="-30" dirty="0">
                  <a:latin typeface="Arial" panose="020B0604020202020204" pitchFamily="34" charset="0"/>
                  <a:cs typeface="Arial" panose="020B0604020202020204" pitchFamily="34" charset="0"/>
                </a:rPr>
                <a:t>P-Transport </a:t>
              </a:r>
              <a:r>
                <a:rPr lang="de-DE" sz="600" spc="-30" dirty="0" err="1">
                  <a:latin typeface="Arial" panose="020B0604020202020204" pitchFamily="34" charset="0"/>
                  <a:cs typeface="Arial" panose="020B0604020202020204" pitchFamily="34" charset="0"/>
                </a:rPr>
                <a:t>mgl</a:t>
              </a:r>
              <a:r>
                <a:rPr lang="de-DE" sz="600" spc="-3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>
                <a:lnSpc>
                  <a:spcPct val="110000"/>
                </a:lnSpc>
              </a:pP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Sondersignal</a:t>
              </a:r>
            </a:p>
            <a:p>
              <a:pPr>
                <a:lnSpc>
                  <a:spcPct val="110000"/>
                </a:lnSpc>
              </a:pP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BOS-Funk</a:t>
              </a:r>
            </a:p>
          </p:txBody>
        </p:sp>
        <p:sp>
          <p:nvSpPr>
            <p:cNvPr id="188" name="Textfeld 187">
              <a:extLst>
                <a:ext uri="{FF2B5EF4-FFF2-40B4-BE49-F238E27FC236}">
                  <a16:creationId xmlns:a16="http://schemas.microsoft.com/office/drawing/2014/main" id="{08956104-74E6-DECF-DE13-144B78BAE9BC}"/>
                </a:ext>
              </a:extLst>
            </p:cNvPr>
            <p:cNvSpPr txBox="1"/>
            <p:nvPr/>
          </p:nvSpPr>
          <p:spPr>
            <a:xfrm>
              <a:off x="-1739832" y="3871069"/>
              <a:ext cx="76944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__</a:t>
              </a:r>
            </a:p>
          </p:txBody>
        </p:sp>
        <p:cxnSp>
          <p:nvCxnSpPr>
            <p:cNvPr id="189" name="Gerader Verbinder 188">
              <a:extLst>
                <a:ext uri="{FF2B5EF4-FFF2-40B4-BE49-F238E27FC236}">
                  <a16:creationId xmlns:a16="http://schemas.microsoft.com/office/drawing/2014/main" id="{FD5FD81E-B1AC-6226-CFE0-B4D430E9DD8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2166670" y="4853025"/>
              <a:ext cx="13477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Textfeld 189">
              <a:extLst>
                <a:ext uri="{FF2B5EF4-FFF2-40B4-BE49-F238E27FC236}">
                  <a16:creationId xmlns:a16="http://schemas.microsoft.com/office/drawing/2014/main" id="{43197012-2EB1-1482-3AD1-AE34EFD445C0}"/>
                </a:ext>
              </a:extLst>
            </p:cNvPr>
            <p:cNvSpPr txBox="1"/>
            <p:nvPr/>
          </p:nvSpPr>
          <p:spPr>
            <a:xfrm>
              <a:off x="-2165901" y="4859262"/>
              <a:ext cx="1078731" cy="9233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Kontakt (Tel-</a:t>
              </a:r>
              <a:r>
                <a:rPr lang="de-DE" sz="600" dirty="0" err="1">
                  <a:latin typeface="Arial" panose="020B0604020202020204" pitchFamily="34" charset="0"/>
                  <a:cs typeface="Arial" panose="020B0604020202020204" pitchFamily="34" charset="0"/>
                </a:rPr>
                <a:t>Nr</a:t>
              </a: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 / Funkrufname)</a:t>
              </a:r>
            </a:p>
          </p:txBody>
        </p:sp>
        <p:sp>
          <p:nvSpPr>
            <p:cNvPr id="191" name="Rechteck 190">
              <a:extLst>
                <a:ext uri="{FF2B5EF4-FFF2-40B4-BE49-F238E27FC236}">
                  <a16:creationId xmlns:a16="http://schemas.microsoft.com/office/drawing/2014/main" id="{08961B18-CF41-6D65-5477-289C6B8C63DC}"/>
                </a:ext>
              </a:extLst>
            </p:cNvPr>
            <p:cNvSpPr/>
            <p:nvPr/>
          </p:nvSpPr>
          <p:spPr>
            <a:xfrm rot="16200000">
              <a:off x="-2830242" y="4678923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2" name="Rechteck 191">
              <a:extLst>
                <a:ext uri="{FF2B5EF4-FFF2-40B4-BE49-F238E27FC236}">
                  <a16:creationId xmlns:a16="http://schemas.microsoft.com/office/drawing/2014/main" id="{B2715C21-077F-C862-5EF2-06325073D8F1}"/>
                </a:ext>
              </a:extLst>
            </p:cNvPr>
            <p:cNvSpPr/>
            <p:nvPr/>
          </p:nvSpPr>
          <p:spPr>
            <a:xfrm rot="16200000">
              <a:off x="-2830242" y="4777263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3" name="Rechteck 192">
              <a:extLst>
                <a:ext uri="{FF2B5EF4-FFF2-40B4-BE49-F238E27FC236}">
                  <a16:creationId xmlns:a16="http://schemas.microsoft.com/office/drawing/2014/main" id="{FAAC86A2-A56C-12C2-E398-200C6BC1843E}"/>
                </a:ext>
              </a:extLst>
            </p:cNvPr>
            <p:cNvSpPr/>
            <p:nvPr/>
          </p:nvSpPr>
          <p:spPr>
            <a:xfrm rot="16200000">
              <a:off x="-2830242" y="4878176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4" name="Freihandform 193"/>
            <p:cNvSpPr/>
            <p:nvPr/>
          </p:nvSpPr>
          <p:spPr>
            <a:xfrm rot="5400000">
              <a:off x="-2476004" y="3298875"/>
              <a:ext cx="1263073" cy="2161466"/>
            </a:xfrm>
            <a:custGeom>
              <a:avLst/>
              <a:gdLst>
                <a:gd name="connsiteX0" fmla="*/ 36000 w 1263073"/>
                <a:gd name="connsiteY0" fmla="*/ 2125386 h 2161466"/>
                <a:gd name="connsiteX1" fmla="*/ 1226385 w 1263073"/>
                <a:gd name="connsiteY1" fmla="*/ 2125386 h 2161466"/>
                <a:gd name="connsiteX2" fmla="*/ 1226385 w 1263073"/>
                <a:gd name="connsiteY2" fmla="*/ 36000 h 2161466"/>
                <a:gd name="connsiteX3" fmla="*/ 36000 w 1263073"/>
                <a:gd name="connsiteY3" fmla="*/ 36000 h 2161466"/>
                <a:gd name="connsiteX4" fmla="*/ 0 w 1263073"/>
                <a:gd name="connsiteY4" fmla="*/ 2161466 h 2161466"/>
                <a:gd name="connsiteX5" fmla="*/ 0 w 1263073"/>
                <a:gd name="connsiteY5" fmla="*/ 1466 h 2161466"/>
                <a:gd name="connsiteX6" fmla="*/ 890 w 1263073"/>
                <a:gd name="connsiteY6" fmla="*/ 1466 h 2161466"/>
                <a:gd name="connsiteX7" fmla="*/ 890 w 1263073"/>
                <a:gd name="connsiteY7" fmla="*/ 0 h 2161466"/>
                <a:gd name="connsiteX8" fmla="*/ 1260890 w 1263073"/>
                <a:gd name="connsiteY8" fmla="*/ 0 h 2161466"/>
                <a:gd name="connsiteX9" fmla="*/ 1260890 w 1263073"/>
                <a:gd name="connsiteY9" fmla="*/ 1466 h 2161466"/>
                <a:gd name="connsiteX10" fmla="*/ 1262385 w 1263073"/>
                <a:gd name="connsiteY10" fmla="*/ 1466 h 2161466"/>
                <a:gd name="connsiteX11" fmla="*/ 1262385 w 1263073"/>
                <a:gd name="connsiteY11" fmla="*/ 2125386 h 2161466"/>
                <a:gd name="connsiteX12" fmla="*/ 1263073 w 1263073"/>
                <a:gd name="connsiteY12" fmla="*/ 2125386 h 2161466"/>
                <a:gd name="connsiteX13" fmla="*/ 1263073 w 1263073"/>
                <a:gd name="connsiteY13" fmla="*/ 2161386 h 2161466"/>
                <a:gd name="connsiteX14" fmla="*/ 1262385 w 1263073"/>
                <a:gd name="connsiteY14" fmla="*/ 2161386 h 2161466"/>
                <a:gd name="connsiteX15" fmla="*/ 1262385 w 1263073"/>
                <a:gd name="connsiteY15" fmla="*/ 2161466 h 2161466"/>
                <a:gd name="connsiteX16" fmla="*/ 1226385 w 1263073"/>
                <a:gd name="connsiteY16" fmla="*/ 2161466 h 2161466"/>
                <a:gd name="connsiteX17" fmla="*/ 1226385 w 1263073"/>
                <a:gd name="connsiteY17" fmla="*/ 2161386 h 2161466"/>
                <a:gd name="connsiteX18" fmla="*/ 36000 w 1263073"/>
                <a:gd name="connsiteY18" fmla="*/ 2161386 h 2161466"/>
                <a:gd name="connsiteX19" fmla="*/ 36000 w 1263073"/>
                <a:gd name="connsiteY19" fmla="*/ 2161466 h 2161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63073" h="2161466">
                  <a:moveTo>
                    <a:pt x="36000" y="2125386"/>
                  </a:moveTo>
                  <a:lnTo>
                    <a:pt x="1226385" y="2125386"/>
                  </a:lnTo>
                  <a:lnTo>
                    <a:pt x="1226385" y="36000"/>
                  </a:lnTo>
                  <a:lnTo>
                    <a:pt x="36000" y="36000"/>
                  </a:lnTo>
                  <a:close/>
                  <a:moveTo>
                    <a:pt x="0" y="2161466"/>
                  </a:moveTo>
                  <a:lnTo>
                    <a:pt x="0" y="1466"/>
                  </a:lnTo>
                  <a:lnTo>
                    <a:pt x="890" y="1466"/>
                  </a:lnTo>
                  <a:lnTo>
                    <a:pt x="890" y="0"/>
                  </a:lnTo>
                  <a:lnTo>
                    <a:pt x="1260890" y="0"/>
                  </a:lnTo>
                  <a:lnTo>
                    <a:pt x="1260890" y="1466"/>
                  </a:lnTo>
                  <a:lnTo>
                    <a:pt x="1262385" y="1466"/>
                  </a:lnTo>
                  <a:lnTo>
                    <a:pt x="1262385" y="2125386"/>
                  </a:lnTo>
                  <a:lnTo>
                    <a:pt x="1263073" y="2125386"/>
                  </a:lnTo>
                  <a:lnTo>
                    <a:pt x="1263073" y="2161386"/>
                  </a:lnTo>
                  <a:lnTo>
                    <a:pt x="1262385" y="2161386"/>
                  </a:lnTo>
                  <a:lnTo>
                    <a:pt x="1262385" y="2161466"/>
                  </a:lnTo>
                  <a:lnTo>
                    <a:pt x="1226385" y="2161466"/>
                  </a:lnTo>
                  <a:lnTo>
                    <a:pt x="1226385" y="2161386"/>
                  </a:lnTo>
                  <a:lnTo>
                    <a:pt x="36000" y="2161386"/>
                  </a:lnTo>
                  <a:lnTo>
                    <a:pt x="36000" y="2161466"/>
                  </a:lnTo>
                  <a:close/>
                </a:path>
              </a:pathLst>
            </a:custGeom>
            <a:solidFill>
              <a:srgbClr val="6819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95" name="Gruppieren 194"/>
          <p:cNvGrpSpPr/>
          <p:nvPr/>
        </p:nvGrpSpPr>
        <p:grpSpPr>
          <a:xfrm rot="5400000">
            <a:off x="4279837" y="8764970"/>
            <a:ext cx="2161466" cy="1263073"/>
            <a:chOff x="-2925200" y="3748071"/>
            <a:chExt cx="2161466" cy="1263073"/>
          </a:xfrm>
        </p:grpSpPr>
        <p:sp>
          <p:nvSpPr>
            <p:cNvPr id="196" name="Rechteck 195">
              <a:extLst>
                <a:ext uri="{FF2B5EF4-FFF2-40B4-BE49-F238E27FC236}">
                  <a16:creationId xmlns:a16="http://schemas.microsoft.com/office/drawing/2014/main" id="{40556999-D9CD-C95B-C6CF-AB8840597792}"/>
                </a:ext>
              </a:extLst>
            </p:cNvPr>
            <p:cNvSpPr/>
            <p:nvPr/>
          </p:nvSpPr>
          <p:spPr>
            <a:xfrm>
              <a:off x="-2907239" y="3770107"/>
              <a:ext cx="2119314" cy="12192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81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97" name="Gerader Verbinder 196">
              <a:extLst>
                <a:ext uri="{FF2B5EF4-FFF2-40B4-BE49-F238E27FC236}">
                  <a16:creationId xmlns:a16="http://schemas.microsoft.com/office/drawing/2014/main" id="{5D29B487-EA7E-1FEC-E85A-3C93356349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2166670" y="4537643"/>
              <a:ext cx="13477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Gerader Verbinder 197">
              <a:extLst>
                <a:ext uri="{FF2B5EF4-FFF2-40B4-BE49-F238E27FC236}">
                  <a16:creationId xmlns:a16="http://schemas.microsoft.com/office/drawing/2014/main" id="{32558D9D-CC5B-2356-AE08-4A65B4E7F8F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949188" y="4133050"/>
              <a:ext cx="99694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9" name="Textfeld 198">
              <a:extLst>
                <a:ext uri="{FF2B5EF4-FFF2-40B4-BE49-F238E27FC236}">
                  <a16:creationId xmlns:a16="http://schemas.microsoft.com/office/drawing/2014/main" id="{094F0506-8970-49DC-4F6C-2D2CEE2CFD7A}"/>
                </a:ext>
              </a:extLst>
            </p:cNvPr>
            <p:cNvSpPr txBox="1"/>
            <p:nvPr/>
          </p:nvSpPr>
          <p:spPr>
            <a:xfrm>
              <a:off x="-1949188" y="4137280"/>
              <a:ext cx="516167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Personalstärke</a:t>
              </a:r>
            </a:p>
          </p:txBody>
        </p:sp>
        <p:sp>
          <p:nvSpPr>
            <p:cNvPr id="200" name="Textfeld 199">
              <a:extLst>
                <a:ext uri="{FF2B5EF4-FFF2-40B4-BE49-F238E27FC236}">
                  <a16:creationId xmlns:a16="http://schemas.microsoft.com/office/drawing/2014/main" id="{25F11982-6349-5505-550D-D903E99042F4}"/>
                </a:ext>
              </a:extLst>
            </p:cNvPr>
            <p:cNvSpPr txBox="1"/>
            <p:nvPr/>
          </p:nvSpPr>
          <p:spPr>
            <a:xfrm>
              <a:off x="-2165901" y="4543880"/>
              <a:ext cx="1024756" cy="9233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Bezeichnung Einheit</a:t>
              </a:r>
            </a:p>
          </p:txBody>
        </p:sp>
        <p:sp>
          <p:nvSpPr>
            <p:cNvPr id="201" name="Freihandform: Form 6">
              <a:extLst>
                <a:ext uri="{FF2B5EF4-FFF2-40B4-BE49-F238E27FC236}">
                  <a16:creationId xmlns:a16="http://schemas.microsoft.com/office/drawing/2014/main" id="{02C21110-979C-29B0-6483-195F840904BF}"/>
                </a:ext>
              </a:extLst>
            </p:cNvPr>
            <p:cNvSpPr/>
            <p:nvPr/>
          </p:nvSpPr>
          <p:spPr>
            <a:xfrm>
              <a:off x="-2826378" y="3846958"/>
              <a:ext cx="655661" cy="356346"/>
            </a:xfrm>
            <a:custGeom>
              <a:avLst/>
              <a:gdLst>
                <a:gd name="connsiteX0" fmla="*/ 327831 w 655661"/>
                <a:gd name="connsiteY0" fmla="*/ 12704 h 356346"/>
                <a:gd name="connsiteX1" fmla="*/ 11137 w 655661"/>
                <a:gd name="connsiteY1" fmla="*/ 356030 h 356346"/>
                <a:gd name="connsiteX2" fmla="*/ 644525 w 655661"/>
                <a:gd name="connsiteY2" fmla="*/ 356030 h 356346"/>
                <a:gd name="connsiteX3" fmla="*/ 0 w 655661"/>
                <a:gd name="connsiteY3" fmla="*/ 0 h 356346"/>
                <a:gd name="connsiteX4" fmla="*/ 655661 w 655661"/>
                <a:gd name="connsiteY4" fmla="*/ 0 h 356346"/>
                <a:gd name="connsiteX5" fmla="*/ 655661 w 655661"/>
                <a:gd name="connsiteY5" fmla="*/ 356346 h 356346"/>
                <a:gd name="connsiteX6" fmla="*/ 0 w 655661"/>
                <a:gd name="connsiteY6" fmla="*/ 356346 h 356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55661" h="356346">
                  <a:moveTo>
                    <a:pt x="327831" y="12704"/>
                  </a:moveTo>
                  <a:lnTo>
                    <a:pt x="11137" y="356030"/>
                  </a:lnTo>
                  <a:lnTo>
                    <a:pt x="644525" y="356030"/>
                  </a:lnTo>
                  <a:close/>
                  <a:moveTo>
                    <a:pt x="0" y="0"/>
                  </a:moveTo>
                  <a:lnTo>
                    <a:pt x="655661" y="0"/>
                  </a:lnTo>
                  <a:lnTo>
                    <a:pt x="655661" y="356346"/>
                  </a:lnTo>
                  <a:lnTo>
                    <a:pt x="0" y="356346"/>
                  </a:lnTo>
                  <a:close/>
                </a:path>
              </a:pathLst>
            </a:custGeom>
            <a:noFill/>
            <a:ln w="19050">
              <a:solidFill>
                <a:srgbClr val="68198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202" name="Textfeld 201">
              <a:extLst>
                <a:ext uri="{FF2B5EF4-FFF2-40B4-BE49-F238E27FC236}">
                  <a16:creationId xmlns:a16="http://schemas.microsoft.com/office/drawing/2014/main" id="{05F92302-9E0D-4D30-6F33-0D8C2086908C}"/>
                </a:ext>
              </a:extLst>
            </p:cNvPr>
            <p:cNvSpPr txBox="1"/>
            <p:nvPr/>
          </p:nvSpPr>
          <p:spPr>
            <a:xfrm>
              <a:off x="-2675425" y="4034711"/>
              <a:ext cx="347852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000" b="1" dirty="0">
                  <a:solidFill>
                    <a:srgbClr val="68198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PSNV</a:t>
              </a:r>
            </a:p>
          </p:txBody>
        </p:sp>
        <p:sp>
          <p:nvSpPr>
            <p:cNvPr id="203" name="Rechteck 202">
              <a:extLst>
                <a:ext uri="{FF2B5EF4-FFF2-40B4-BE49-F238E27FC236}">
                  <a16:creationId xmlns:a16="http://schemas.microsoft.com/office/drawing/2014/main" id="{08961B18-CF41-6D65-5477-289C6B8C63DC}"/>
                </a:ext>
              </a:extLst>
            </p:cNvPr>
            <p:cNvSpPr/>
            <p:nvPr/>
          </p:nvSpPr>
          <p:spPr>
            <a:xfrm rot="16200000">
              <a:off x="-2830242" y="4278832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4" name="Rechteck 203">
              <a:extLst>
                <a:ext uri="{FF2B5EF4-FFF2-40B4-BE49-F238E27FC236}">
                  <a16:creationId xmlns:a16="http://schemas.microsoft.com/office/drawing/2014/main" id="{B2715C21-077F-C862-5EF2-06325073D8F1}"/>
                </a:ext>
              </a:extLst>
            </p:cNvPr>
            <p:cNvSpPr/>
            <p:nvPr/>
          </p:nvSpPr>
          <p:spPr>
            <a:xfrm rot="16200000">
              <a:off x="-2830242" y="4377172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5" name="Rechteck 204">
              <a:extLst>
                <a:ext uri="{FF2B5EF4-FFF2-40B4-BE49-F238E27FC236}">
                  <a16:creationId xmlns:a16="http://schemas.microsoft.com/office/drawing/2014/main" id="{FAAC86A2-A56C-12C2-E398-200C6BC1843E}"/>
                </a:ext>
              </a:extLst>
            </p:cNvPr>
            <p:cNvSpPr/>
            <p:nvPr/>
          </p:nvSpPr>
          <p:spPr>
            <a:xfrm rot="16200000">
              <a:off x="-2830242" y="4478085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6" name="Textfeld 205">
              <a:extLst>
                <a:ext uri="{FF2B5EF4-FFF2-40B4-BE49-F238E27FC236}">
                  <a16:creationId xmlns:a16="http://schemas.microsoft.com/office/drawing/2014/main" id="{549A31DF-9E31-CFE5-7C15-4485AB3460F2}"/>
                </a:ext>
              </a:extLst>
            </p:cNvPr>
            <p:cNvSpPr txBox="1"/>
            <p:nvPr/>
          </p:nvSpPr>
          <p:spPr>
            <a:xfrm>
              <a:off x="-2737338" y="4262578"/>
              <a:ext cx="516167" cy="70307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de-DE" sz="600" spc="-20" dirty="0">
                  <a:latin typeface="Arial" panose="020B0604020202020204" pitchFamily="34" charset="0"/>
                  <a:cs typeface="Arial" panose="020B0604020202020204" pitchFamily="34" charset="0"/>
                </a:rPr>
                <a:t>Einsatzfahrzeug</a:t>
              </a:r>
            </a:p>
            <a:p>
              <a:pPr>
                <a:lnSpc>
                  <a:spcPct val="110000"/>
                </a:lnSpc>
              </a:pP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Privat-PKW</a:t>
              </a:r>
            </a:p>
            <a:p>
              <a:pPr>
                <a:lnSpc>
                  <a:spcPct val="110000"/>
                </a:lnSpc>
              </a:pP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Kein Fahrzeug</a:t>
              </a:r>
            </a:p>
            <a:p>
              <a:pPr>
                <a:lnSpc>
                  <a:spcPct val="110000"/>
                </a:lnSpc>
              </a:pPr>
              <a:endParaRPr lang="de-DE" sz="6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de-DE" sz="600" spc="-30" dirty="0">
                  <a:latin typeface="Arial" panose="020B0604020202020204" pitchFamily="34" charset="0"/>
                  <a:cs typeface="Arial" panose="020B0604020202020204" pitchFamily="34" charset="0"/>
                </a:rPr>
                <a:t>P-Transport </a:t>
              </a:r>
              <a:r>
                <a:rPr lang="de-DE" sz="600" spc="-30" dirty="0" err="1">
                  <a:latin typeface="Arial" panose="020B0604020202020204" pitchFamily="34" charset="0"/>
                  <a:cs typeface="Arial" panose="020B0604020202020204" pitchFamily="34" charset="0"/>
                </a:rPr>
                <a:t>mgl</a:t>
              </a:r>
              <a:r>
                <a:rPr lang="de-DE" sz="600" spc="-3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>
                <a:lnSpc>
                  <a:spcPct val="110000"/>
                </a:lnSpc>
              </a:pP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Sondersignal</a:t>
              </a:r>
            </a:p>
            <a:p>
              <a:pPr>
                <a:lnSpc>
                  <a:spcPct val="110000"/>
                </a:lnSpc>
              </a:pP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BOS-Funk</a:t>
              </a:r>
            </a:p>
          </p:txBody>
        </p:sp>
        <p:sp>
          <p:nvSpPr>
            <p:cNvPr id="207" name="Textfeld 206">
              <a:extLst>
                <a:ext uri="{FF2B5EF4-FFF2-40B4-BE49-F238E27FC236}">
                  <a16:creationId xmlns:a16="http://schemas.microsoft.com/office/drawing/2014/main" id="{08956104-74E6-DECF-DE13-144B78BAE9BC}"/>
                </a:ext>
              </a:extLst>
            </p:cNvPr>
            <p:cNvSpPr txBox="1"/>
            <p:nvPr/>
          </p:nvSpPr>
          <p:spPr>
            <a:xfrm>
              <a:off x="-1739832" y="3871069"/>
              <a:ext cx="76944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__</a:t>
              </a:r>
            </a:p>
          </p:txBody>
        </p:sp>
        <p:cxnSp>
          <p:nvCxnSpPr>
            <p:cNvPr id="208" name="Gerader Verbinder 207">
              <a:extLst>
                <a:ext uri="{FF2B5EF4-FFF2-40B4-BE49-F238E27FC236}">
                  <a16:creationId xmlns:a16="http://schemas.microsoft.com/office/drawing/2014/main" id="{FD5FD81E-B1AC-6226-CFE0-B4D430E9DD8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2166670" y="4853025"/>
              <a:ext cx="13477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9" name="Textfeld 208">
              <a:extLst>
                <a:ext uri="{FF2B5EF4-FFF2-40B4-BE49-F238E27FC236}">
                  <a16:creationId xmlns:a16="http://schemas.microsoft.com/office/drawing/2014/main" id="{43197012-2EB1-1482-3AD1-AE34EFD445C0}"/>
                </a:ext>
              </a:extLst>
            </p:cNvPr>
            <p:cNvSpPr txBox="1"/>
            <p:nvPr/>
          </p:nvSpPr>
          <p:spPr>
            <a:xfrm>
              <a:off x="-2165901" y="4859262"/>
              <a:ext cx="1078731" cy="9233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Kontakt (Tel-</a:t>
              </a:r>
              <a:r>
                <a:rPr lang="de-DE" sz="600" dirty="0" err="1">
                  <a:latin typeface="Arial" panose="020B0604020202020204" pitchFamily="34" charset="0"/>
                  <a:cs typeface="Arial" panose="020B0604020202020204" pitchFamily="34" charset="0"/>
                </a:rPr>
                <a:t>Nr</a:t>
              </a: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 / Funkrufname)</a:t>
              </a:r>
            </a:p>
          </p:txBody>
        </p:sp>
        <p:sp>
          <p:nvSpPr>
            <p:cNvPr id="210" name="Rechteck 209">
              <a:extLst>
                <a:ext uri="{FF2B5EF4-FFF2-40B4-BE49-F238E27FC236}">
                  <a16:creationId xmlns:a16="http://schemas.microsoft.com/office/drawing/2014/main" id="{08961B18-CF41-6D65-5477-289C6B8C63DC}"/>
                </a:ext>
              </a:extLst>
            </p:cNvPr>
            <p:cNvSpPr/>
            <p:nvPr/>
          </p:nvSpPr>
          <p:spPr>
            <a:xfrm rot="16200000">
              <a:off x="-2830242" y="4678923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1" name="Rechteck 210">
              <a:extLst>
                <a:ext uri="{FF2B5EF4-FFF2-40B4-BE49-F238E27FC236}">
                  <a16:creationId xmlns:a16="http://schemas.microsoft.com/office/drawing/2014/main" id="{B2715C21-077F-C862-5EF2-06325073D8F1}"/>
                </a:ext>
              </a:extLst>
            </p:cNvPr>
            <p:cNvSpPr/>
            <p:nvPr/>
          </p:nvSpPr>
          <p:spPr>
            <a:xfrm rot="16200000">
              <a:off x="-2830242" y="4777263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2" name="Rechteck 211">
              <a:extLst>
                <a:ext uri="{FF2B5EF4-FFF2-40B4-BE49-F238E27FC236}">
                  <a16:creationId xmlns:a16="http://schemas.microsoft.com/office/drawing/2014/main" id="{FAAC86A2-A56C-12C2-E398-200C6BC1843E}"/>
                </a:ext>
              </a:extLst>
            </p:cNvPr>
            <p:cNvSpPr/>
            <p:nvPr/>
          </p:nvSpPr>
          <p:spPr>
            <a:xfrm rot="16200000">
              <a:off x="-2830242" y="4878176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3" name="Freihandform 212"/>
            <p:cNvSpPr/>
            <p:nvPr/>
          </p:nvSpPr>
          <p:spPr>
            <a:xfrm rot="5400000">
              <a:off x="-2476004" y="3298875"/>
              <a:ext cx="1263073" cy="2161466"/>
            </a:xfrm>
            <a:custGeom>
              <a:avLst/>
              <a:gdLst>
                <a:gd name="connsiteX0" fmla="*/ 36000 w 1263073"/>
                <a:gd name="connsiteY0" fmla="*/ 2125386 h 2161466"/>
                <a:gd name="connsiteX1" fmla="*/ 1226385 w 1263073"/>
                <a:gd name="connsiteY1" fmla="*/ 2125386 h 2161466"/>
                <a:gd name="connsiteX2" fmla="*/ 1226385 w 1263073"/>
                <a:gd name="connsiteY2" fmla="*/ 36000 h 2161466"/>
                <a:gd name="connsiteX3" fmla="*/ 36000 w 1263073"/>
                <a:gd name="connsiteY3" fmla="*/ 36000 h 2161466"/>
                <a:gd name="connsiteX4" fmla="*/ 0 w 1263073"/>
                <a:gd name="connsiteY4" fmla="*/ 2161466 h 2161466"/>
                <a:gd name="connsiteX5" fmla="*/ 0 w 1263073"/>
                <a:gd name="connsiteY5" fmla="*/ 1466 h 2161466"/>
                <a:gd name="connsiteX6" fmla="*/ 890 w 1263073"/>
                <a:gd name="connsiteY6" fmla="*/ 1466 h 2161466"/>
                <a:gd name="connsiteX7" fmla="*/ 890 w 1263073"/>
                <a:gd name="connsiteY7" fmla="*/ 0 h 2161466"/>
                <a:gd name="connsiteX8" fmla="*/ 1260890 w 1263073"/>
                <a:gd name="connsiteY8" fmla="*/ 0 h 2161466"/>
                <a:gd name="connsiteX9" fmla="*/ 1260890 w 1263073"/>
                <a:gd name="connsiteY9" fmla="*/ 1466 h 2161466"/>
                <a:gd name="connsiteX10" fmla="*/ 1262385 w 1263073"/>
                <a:gd name="connsiteY10" fmla="*/ 1466 h 2161466"/>
                <a:gd name="connsiteX11" fmla="*/ 1262385 w 1263073"/>
                <a:gd name="connsiteY11" fmla="*/ 2125386 h 2161466"/>
                <a:gd name="connsiteX12" fmla="*/ 1263073 w 1263073"/>
                <a:gd name="connsiteY12" fmla="*/ 2125386 h 2161466"/>
                <a:gd name="connsiteX13" fmla="*/ 1263073 w 1263073"/>
                <a:gd name="connsiteY13" fmla="*/ 2161386 h 2161466"/>
                <a:gd name="connsiteX14" fmla="*/ 1262385 w 1263073"/>
                <a:gd name="connsiteY14" fmla="*/ 2161386 h 2161466"/>
                <a:gd name="connsiteX15" fmla="*/ 1262385 w 1263073"/>
                <a:gd name="connsiteY15" fmla="*/ 2161466 h 2161466"/>
                <a:gd name="connsiteX16" fmla="*/ 1226385 w 1263073"/>
                <a:gd name="connsiteY16" fmla="*/ 2161466 h 2161466"/>
                <a:gd name="connsiteX17" fmla="*/ 1226385 w 1263073"/>
                <a:gd name="connsiteY17" fmla="*/ 2161386 h 2161466"/>
                <a:gd name="connsiteX18" fmla="*/ 36000 w 1263073"/>
                <a:gd name="connsiteY18" fmla="*/ 2161386 h 2161466"/>
                <a:gd name="connsiteX19" fmla="*/ 36000 w 1263073"/>
                <a:gd name="connsiteY19" fmla="*/ 2161466 h 2161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63073" h="2161466">
                  <a:moveTo>
                    <a:pt x="36000" y="2125386"/>
                  </a:moveTo>
                  <a:lnTo>
                    <a:pt x="1226385" y="2125386"/>
                  </a:lnTo>
                  <a:lnTo>
                    <a:pt x="1226385" y="36000"/>
                  </a:lnTo>
                  <a:lnTo>
                    <a:pt x="36000" y="36000"/>
                  </a:lnTo>
                  <a:close/>
                  <a:moveTo>
                    <a:pt x="0" y="2161466"/>
                  </a:moveTo>
                  <a:lnTo>
                    <a:pt x="0" y="1466"/>
                  </a:lnTo>
                  <a:lnTo>
                    <a:pt x="890" y="1466"/>
                  </a:lnTo>
                  <a:lnTo>
                    <a:pt x="890" y="0"/>
                  </a:lnTo>
                  <a:lnTo>
                    <a:pt x="1260890" y="0"/>
                  </a:lnTo>
                  <a:lnTo>
                    <a:pt x="1260890" y="1466"/>
                  </a:lnTo>
                  <a:lnTo>
                    <a:pt x="1262385" y="1466"/>
                  </a:lnTo>
                  <a:lnTo>
                    <a:pt x="1262385" y="2125386"/>
                  </a:lnTo>
                  <a:lnTo>
                    <a:pt x="1263073" y="2125386"/>
                  </a:lnTo>
                  <a:lnTo>
                    <a:pt x="1263073" y="2161386"/>
                  </a:lnTo>
                  <a:lnTo>
                    <a:pt x="1262385" y="2161386"/>
                  </a:lnTo>
                  <a:lnTo>
                    <a:pt x="1262385" y="2161466"/>
                  </a:lnTo>
                  <a:lnTo>
                    <a:pt x="1226385" y="2161466"/>
                  </a:lnTo>
                  <a:lnTo>
                    <a:pt x="1226385" y="2161386"/>
                  </a:lnTo>
                  <a:lnTo>
                    <a:pt x="36000" y="2161386"/>
                  </a:lnTo>
                  <a:lnTo>
                    <a:pt x="36000" y="2161466"/>
                  </a:lnTo>
                  <a:close/>
                </a:path>
              </a:pathLst>
            </a:custGeom>
            <a:solidFill>
              <a:srgbClr val="6819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14" name="Gruppieren 213"/>
          <p:cNvGrpSpPr/>
          <p:nvPr/>
        </p:nvGrpSpPr>
        <p:grpSpPr>
          <a:xfrm rot="5400000">
            <a:off x="2962094" y="8764970"/>
            <a:ext cx="2161466" cy="1263073"/>
            <a:chOff x="-2979971" y="1719451"/>
            <a:chExt cx="2161466" cy="1263073"/>
          </a:xfrm>
        </p:grpSpPr>
        <p:sp>
          <p:nvSpPr>
            <p:cNvPr id="215" name="Rechteck 214">
              <a:extLst>
                <a:ext uri="{FF2B5EF4-FFF2-40B4-BE49-F238E27FC236}">
                  <a16:creationId xmlns:a16="http://schemas.microsoft.com/office/drawing/2014/main" id="{40556999-D9CD-C95B-C6CF-AB8840597792}"/>
                </a:ext>
              </a:extLst>
            </p:cNvPr>
            <p:cNvSpPr/>
            <p:nvPr/>
          </p:nvSpPr>
          <p:spPr>
            <a:xfrm>
              <a:off x="-2962010" y="1741487"/>
              <a:ext cx="2119314" cy="12192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81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16" name="Gerader Verbinder 215">
              <a:extLst>
                <a:ext uri="{FF2B5EF4-FFF2-40B4-BE49-F238E27FC236}">
                  <a16:creationId xmlns:a16="http://schemas.microsoft.com/office/drawing/2014/main" id="{5D29B487-EA7E-1FEC-E85A-3C93356349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2907239" y="2586280"/>
              <a:ext cx="20121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Gerader Verbinder 216">
              <a:extLst>
                <a:ext uri="{FF2B5EF4-FFF2-40B4-BE49-F238E27FC236}">
                  <a16:creationId xmlns:a16="http://schemas.microsoft.com/office/drawing/2014/main" id="{AACF8EDA-C391-40C2-0C59-AAC72B71BD2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2906854" y="2845042"/>
              <a:ext cx="201176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Gerader Verbinder 217">
              <a:extLst>
                <a:ext uri="{FF2B5EF4-FFF2-40B4-BE49-F238E27FC236}">
                  <a16:creationId xmlns:a16="http://schemas.microsoft.com/office/drawing/2014/main" id="{32558D9D-CC5B-2356-AE08-4A65B4E7F8F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444916" y="2001291"/>
              <a:ext cx="5548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9" name="Rechteck 218">
              <a:extLst>
                <a:ext uri="{FF2B5EF4-FFF2-40B4-BE49-F238E27FC236}">
                  <a16:creationId xmlns:a16="http://schemas.microsoft.com/office/drawing/2014/main" id="{4F4A0C43-768C-812D-6E10-09ED9050941D}"/>
                </a:ext>
              </a:extLst>
            </p:cNvPr>
            <p:cNvSpPr/>
            <p:nvPr/>
          </p:nvSpPr>
          <p:spPr>
            <a:xfrm>
              <a:off x="-2883428" y="1817688"/>
              <a:ext cx="1350962" cy="485233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cxnSp>
          <p:nvCxnSpPr>
            <p:cNvPr id="220" name="Gerader Verbinder 219">
              <a:extLst>
                <a:ext uri="{FF2B5EF4-FFF2-40B4-BE49-F238E27FC236}">
                  <a16:creationId xmlns:a16="http://schemas.microsoft.com/office/drawing/2014/main" id="{71BF1D21-2D16-F411-DEF1-1667C349AAE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444916" y="2302923"/>
              <a:ext cx="5548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1" name="Textfeld 220">
              <a:extLst>
                <a:ext uri="{FF2B5EF4-FFF2-40B4-BE49-F238E27FC236}">
                  <a16:creationId xmlns:a16="http://schemas.microsoft.com/office/drawing/2014/main" id="{49512F3E-D09B-2639-29C2-A2561D28254C}"/>
                </a:ext>
              </a:extLst>
            </p:cNvPr>
            <p:cNvSpPr txBox="1"/>
            <p:nvPr/>
          </p:nvSpPr>
          <p:spPr>
            <a:xfrm>
              <a:off x="-1444916" y="2305038"/>
              <a:ext cx="538609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Belastungsgrad</a:t>
              </a:r>
            </a:p>
          </p:txBody>
        </p:sp>
        <p:sp>
          <p:nvSpPr>
            <p:cNvPr id="222" name="Textfeld 221">
              <a:extLst>
                <a:ext uri="{FF2B5EF4-FFF2-40B4-BE49-F238E27FC236}">
                  <a16:creationId xmlns:a16="http://schemas.microsoft.com/office/drawing/2014/main" id="{094F0506-8970-49DC-4F6C-2D2CEE2CFD7A}"/>
                </a:ext>
              </a:extLst>
            </p:cNvPr>
            <p:cNvSpPr txBox="1"/>
            <p:nvPr/>
          </p:nvSpPr>
          <p:spPr>
            <a:xfrm>
              <a:off x="-1444916" y="2005521"/>
              <a:ext cx="549831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Anzahl Betreute</a:t>
              </a:r>
            </a:p>
          </p:txBody>
        </p:sp>
        <p:sp>
          <p:nvSpPr>
            <p:cNvPr id="223" name="Textfeld 222">
              <a:extLst>
                <a:ext uri="{FF2B5EF4-FFF2-40B4-BE49-F238E27FC236}">
                  <a16:creationId xmlns:a16="http://schemas.microsoft.com/office/drawing/2014/main" id="{652B7C59-E51B-22AB-E804-AD063D71C491}"/>
                </a:ext>
              </a:extLst>
            </p:cNvPr>
            <p:cNvSpPr txBox="1"/>
            <p:nvPr/>
          </p:nvSpPr>
          <p:spPr>
            <a:xfrm>
              <a:off x="-1135582" y="2181927"/>
              <a:ext cx="219612" cy="10772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700" dirty="0">
                  <a:latin typeface="Arial" panose="020B0604020202020204" pitchFamily="34" charset="0"/>
                  <a:cs typeface="Arial" panose="020B0604020202020204" pitchFamily="34" charset="0"/>
                </a:rPr>
                <a:t>von 4</a:t>
              </a:r>
            </a:p>
          </p:txBody>
        </p:sp>
        <p:sp>
          <p:nvSpPr>
            <p:cNvPr id="224" name="Rechteck 223">
              <a:extLst>
                <a:ext uri="{FF2B5EF4-FFF2-40B4-BE49-F238E27FC236}">
                  <a16:creationId xmlns:a16="http://schemas.microsoft.com/office/drawing/2014/main" id="{AA4A3AE0-BC04-C462-D171-909ED2EC103C}"/>
                </a:ext>
              </a:extLst>
            </p:cNvPr>
            <p:cNvSpPr/>
            <p:nvPr/>
          </p:nvSpPr>
          <p:spPr>
            <a:xfrm rot="18900000">
              <a:off x="-1414336" y="1839075"/>
              <a:ext cx="112752" cy="1127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5" name="Textfeld 224">
              <a:extLst>
                <a:ext uri="{FF2B5EF4-FFF2-40B4-BE49-F238E27FC236}">
                  <a16:creationId xmlns:a16="http://schemas.microsoft.com/office/drawing/2014/main" id="{97FDEC13-D754-358B-DB0A-F9740C66265C}"/>
                </a:ext>
              </a:extLst>
            </p:cNvPr>
            <p:cNvSpPr txBox="1"/>
            <p:nvPr/>
          </p:nvSpPr>
          <p:spPr>
            <a:xfrm>
              <a:off x="-2903294" y="2842272"/>
              <a:ext cx="689291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Einsatzort / Adresse</a:t>
              </a:r>
            </a:p>
          </p:txBody>
        </p:sp>
        <p:sp>
          <p:nvSpPr>
            <p:cNvPr id="226" name="Textfeld 225">
              <a:extLst>
                <a:ext uri="{FF2B5EF4-FFF2-40B4-BE49-F238E27FC236}">
                  <a16:creationId xmlns:a16="http://schemas.microsoft.com/office/drawing/2014/main" id="{25F11982-6349-5505-550D-D903E99042F4}"/>
                </a:ext>
              </a:extLst>
            </p:cNvPr>
            <p:cNvSpPr txBox="1"/>
            <p:nvPr/>
          </p:nvSpPr>
          <p:spPr>
            <a:xfrm>
              <a:off x="-2903294" y="2592517"/>
              <a:ext cx="506549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Details / Name</a:t>
              </a:r>
            </a:p>
          </p:txBody>
        </p:sp>
        <p:sp>
          <p:nvSpPr>
            <p:cNvPr id="227" name="Textfeld 226">
              <a:extLst>
                <a:ext uri="{FF2B5EF4-FFF2-40B4-BE49-F238E27FC236}">
                  <a16:creationId xmlns:a16="http://schemas.microsoft.com/office/drawing/2014/main" id="{74F03C81-1D69-6FF8-AC52-FFF8EA9B246C}"/>
                </a:ext>
              </a:extLst>
            </p:cNvPr>
            <p:cNvSpPr txBox="1"/>
            <p:nvPr/>
          </p:nvSpPr>
          <p:spPr>
            <a:xfrm>
              <a:off x="-2884294" y="2305691"/>
              <a:ext cx="349455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Stichwort</a:t>
              </a:r>
            </a:p>
          </p:txBody>
        </p:sp>
        <p:sp>
          <p:nvSpPr>
            <p:cNvPr id="228" name="Freihandform 227"/>
            <p:cNvSpPr/>
            <p:nvPr/>
          </p:nvSpPr>
          <p:spPr>
            <a:xfrm rot="5400000">
              <a:off x="-2530775" y="1270255"/>
              <a:ext cx="1263073" cy="2161466"/>
            </a:xfrm>
            <a:custGeom>
              <a:avLst/>
              <a:gdLst>
                <a:gd name="connsiteX0" fmla="*/ 36000 w 1263073"/>
                <a:gd name="connsiteY0" fmla="*/ 2125386 h 2161466"/>
                <a:gd name="connsiteX1" fmla="*/ 1226385 w 1263073"/>
                <a:gd name="connsiteY1" fmla="*/ 2125386 h 2161466"/>
                <a:gd name="connsiteX2" fmla="*/ 1226385 w 1263073"/>
                <a:gd name="connsiteY2" fmla="*/ 36000 h 2161466"/>
                <a:gd name="connsiteX3" fmla="*/ 36000 w 1263073"/>
                <a:gd name="connsiteY3" fmla="*/ 36000 h 2161466"/>
                <a:gd name="connsiteX4" fmla="*/ 0 w 1263073"/>
                <a:gd name="connsiteY4" fmla="*/ 2161466 h 2161466"/>
                <a:gd name="connsiteX5" fmla="*/ 0 w 1263073"/>
                <a:gd name="connsiteY5" fmla="*/ 1466 h 2161466"/>
                <a:gd name="connsiteX6" fmla="*/ 890 w 1263073"/>
                <a:gd name="connsiteY6" fmla="*/ 1466 h 2161466"/>
                <a:gd name="connsiteX7" fmla="*/ 890 w 1263073"/>
                <a:gd name="connsiteY7" fmla="*/ 0 h 2161466"/>
                <a:gd name="connsiteX8" fmla="*/ 1260890 w 1263073"/>
                <a:gd name="connsiteY8" fmla="*/ 0 h 2161466"/>
                <a:gd name="connsiteX9" fmla="*/ 1260890 w 1263073"/>
                <a:gd name="connsiteY9" fmla="*/ 1466 h 2161466"/>
                <a:gd name="connsiteX10" fmla="*/ 1262385 w 1263073"/>
                <a:gd name="connsiteY10" fmla="*/ 1466 h 2161466"/>
                <a:gd name="connsiteX11" fmla="*/ 1262385 w 1263073"/>
                <a:gd name="connsiteY11" fmla="*/ 2125386 h 2161466"/>
                <a:gd name="connsiteX12" fmla="*/ 1263073 w 1263073"/>
                <a:gd name="connsiteY12" fmla="*/ 2125386 h 2161466"/>
                <a:gd name="connsiteX13" fmla="*/ 1263073 w 1263073"/>
                <a:gd name="connsiteY13" fmla="*/ 2161386 h 2161466"/>
                <a:gd name="connsiteX14" fmla="*/ 1262385 w 1263073"/>
                <a:gd name="connsiteY14" fmla="*/ 2161386 h 2161466"/>
                <a:gd name="connsiteX15" fmla="*/ 1262385 w 1263073"/>
                <a:gd name="connsiteY15" fmla="*/ 2161466 h 2161466"/>
                <a:gd name="connsiteX16" fmla="*/ 1226385 w 1263073"/>
                <a:gd name="connsiteY16" fmla="*/ 2161466 h 2161466"/>
                <a:gd name="connsiteX17" fmla="*/ 1226385 w 1263073"/>
                <a:gd name="connsiteY17" fmla="*/ 2161386 h 2161466"/>
                <a:gd name="connsiteX18" fmla="*/ 36000 w 1263073"/>
                <a:gd name="connsiteY18" fmla="*/ 2161386 h 2161466"/>
                <a:gd name="connsiteX19" fmla="*/ 36000 w 1263073"/>
                <a:gd name="connsiteY19" fmla="*/ 2161466 h 2161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63073" h="2161466">
                  <a:moveTo>
                    <a:pt x="36000" y="2125386"/>
                  </a:moveTo>
                  <a:lnTo>
                    <a:pt x="1226385" y="2125386"/>
                  </a:lnTo>
                  <a:lnTo>
                    <a:pt x="1226385" y="36000"/>
                  </a:lnTo>
                  <a:lnTo>
                    <a:pt x="36000" y="36000"/>
                  </a:lnTo>
                  <a:close/>
                  <a:moveTo>
                    <a:pt x="0" y="2161466"/>
                  </a:moveTo>
                  <a:lnTo>
                    <a:pt x="0" y="1466"/>
                  </a:lnTo>
                  <a:lnTo>
                    <a:pt x="890" y="1466"/>
                  </a:lnTo>
                  <a:lnTo>
                    <a:pt x="890" y="0"/>
                  </a:lnTo>
                  <a:lnTo>
                    <a:pt x="1260890" y="0"/>
                  </a:lnTo>
                  <a:lnTo>
                    <a:pt x="1260890" y="1466"/>
                  </a:lnTo>
                  <a:lnTo>
                    <a:pt x="1262385" y="1466"/>
                  </a:lnTo>
                  <a:lnTo>
                    <a:pt x="1262385" y="2125386"/>
                  </a:lnTo>
                  <a:lnTo>
                    <a:pt x="1263073" y="2125386"/>
                  </a:lnTo>
                  <a:lnTo>
                    <a:pt x="1263073" y="2161386"/>
                  </a:lnTo>
                  <a:lnTo>
                    <a:pt x="1262385" y="2161386"/>
                  </a:lnTo>
                  <a:lnTo>
                    <a:pt x="1262385" y="2161466"/>
                  </a:lnTo>
                  <a:lnTo>
                    <a:pt x="1226385" y="2161466"/>
                  </a:lnTo>
                  <a:lnTo>
                    <a:pt x="1226385" y="2161386"/>
                  </a:lnTo>
                  <a:lnTo>
                    <a:pt x="36000" y="2161386"/>
                  </a:lnTo>
                  <a:lnTo>
                    <a:pt x="36000" y="216146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29" name="Gruppieren 228"/>
          <p:cNvGrpSpPr/>
          <p:nvPr/>
        </p:nvGrpSpPr>
        <p:grpSpPr>
          <a:xfrm>
            <a:off x="484989" y="8660248"/>
            <a:ext cx="2161466" cy="1263073"/>
            <a:chOff x="-2925200" y="3748071"/>
            <a:chExt cx="2161466" cy="1263073"/>
          </a:xfrm>
        </p:grpSpPr>
        <p:sp>
          <p:nvSpPr>
            <p:cNvPr id="230" name="Rechteck 229">
              <a:extLst>
                <a:ext uri="{FF2B5EF4-FFF2-40B4-BE49-F238E27FC236}">
                  <a16:creationId xmlns:a16="http://schemas.microsoft.com/office/drawing/2014/main" id="{40556999-D9CD-C95B-C6CF-AB8840597792}"/>
                </a:ext>
              </a:extLst>
            </p:cNvPr>
            <p:cNvSpPr/>
            <p:nvPr/>
          </p:nvSpPr>
          <p:spPr>
            <a:xfrm>
              <a:off x="-2907239" y="3770107"/>
              <a:ext cx="2119314" cy="12192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81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31" name="Gerader Verbinder 230">
              <a:extLst>
                <a:ext uri="{FF2B5EF4-FFF2-40B4-BE49-F238E27FC236}">
                  <a16:creationId xmlns:a16="http://schemas.microsoft.com/office/drawing/2014/main" id="{5D29B487-EA7E-1FEC-E85A-3C93356349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2166670" y="4537643"/>
              <a:ext cx="13477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Gerader Verbinder 231">
              <a:extLst>
                <a:ext uri="{FF2B5EF4-FFF2-40B4-BE49-F238E27FC236}">
                  <a16:creationId xmlns:a16="http://schemas.microsoft.com/office/drawing/2014/main" id="{32558D9D-CC5B-2356-AE08-4A65B4E7F8F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949188" y="4133050"/>
              <a:ext cx="99694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3" name="Textfeld 232">
              <a:extLst>
                <a:ext uri="{FF2B5EF4-FFF2-40B4-BE49-F238E27FC236}">
                  <a16:creationId xmlns:a16="http://schemas.microsoft.com/office/drawing/2014/main" id="{094F0506-8970-49DC-4F6C-2D2CEE2CFD7A}"/>
                </a:ext>
              </a:extLst>
            </p:cNvPr>
            <p:cNvSpPr txBox="1"/>
            <p:nvPr/>
          </p:nvSpPr>
          <p:spPr>
            <a:xfrm>
              <a:off x="-1949188" y="4137280"/>
              <a:ext cx="516167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Personalstärke</a:t>
              </a:r>
            </a:p>
          </p:txBody>
        </p:sp>
        <p:sp>
          <p:nvSpPr>
            <p:cNvPr id="234" name="Textfeld 233">
              <a:extLst>
                <a:ext uri="{FF2B5EF4-FFF2-40B4-BE49-F238E27FC236}">
                  <a16:creationId xmlns:a16="http://schemas.microsoft.com/office/drawing/2014/main" id="{25F11982-6349-5505-550D-D903E99042F4}"/>
                </a:ext>
              </a:extLst>
            </p:cNvPr>
            <p:cNvSpPr txBox="1"/>
            <p:nvPr/>
          </p:nvSpPr>
          <p:spPr>
            <a:xfrm>
              <a:off x="-2165901" y="4543880"/>
              <a:ext cx="1024756" cy="9233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Bezeichnung Einheit</a:t>
              </a:r>
            </a:p>
          </p:txBody>
        </p:sp>
        <p:sp>
          <p:nvSpPr>
            <p:cNvPr id="235" name="Freihandform: Form 6">
              <a:extLst>
                <a:ext uri="{FF2B5EF4-FFF2-40B4-BE49-F238E27FC236}">
                  <a16:creationId xmlns:a16="http://schemas.microsoft.com/office/drawing/2014/main" id="{02C21110-979C-29B0-6483-195F840904BF}"/>
                </a:ext>
              </a:extLst>
            </p:cNvPr>
            <p:cNvSpPr/>
            <p:nvPr/>
          </p:nvSpPr>
          <p:spPr>
            <a:xfrm>
              <a:off x="-2826378" y="3846958"/>
              <a:ext cx="655661" cy="356346"/>
            </a:xfrm>
            <a:custGeom>
              <a:avLst/>
              <a:gdLst>
                <a:gd name="connsiteX0" fmla="*/ 327831 w 655661"/>
                <a:gd name="connsiteY0" fmla="*/ 12704 h 356346"/>
                <a:gd name="connsiteX1" fmla="*/ 11137 w 655661"/>
                <a:gd name="connsiteY1" fmla="*/ 356030 h 356346"/>
                <a:gd name="connsiteX2" fmla="*/ 644525 w 655661"/>
                <a:gd name="connsiteY2" fmla="*/ 356030 h 356346"/>
                <a:gd name="connsiteX3" fmla="*/ 0 w 655661"/>
                <a:gd name="connsiteY3" fmla="*/ 0 h 356346"/>
                <a:gd name="connsiteX4" fmla="*/ 655661 w 655661"/>
                <a:gd name="connsiteY4" fmla="*/ 0 h 356346"/>
                <a:gd name="connsiteX5" fmla="*/ 655661 w 655661"/>
                <a:gd name="connsiteY5" fmla="*/ 356346 h 356346"/>
                <a:gd name="connsiteX6" fmla="*/ 0 w 655661"/>
                <a:gd name="connsiteY6" fmla="*/ 356346 h 356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55661" h="356346">
                  <a:moveTo>
                    <a:pt x="327831" y="12704"/>
                  </a:moveTo>
                  <a:lnTo>
                    <a:pt x="11137" y="356030"/>
                  </a:lnTo>
                  <a:lnTo>
                    <a:pt x="644525" y="356030"/>
                  </a:lnTo>
                  <a:close/>
                  <a:moveTo>
                    <a:pt x="0" y="0"/>
                  </a:moveTo>
                  <a:lnTo>
                    <a:pt x="655661" y="0"/>
                  </a:lnTo>
                  <a:lnTo>
                    <a:pt x="655661" y="356346"/>
                  </a:lnTo>
                  <a:lnTo>
                    <a:pt x="0" y="356346"/>
                  </a:lnTo>
                  <a:close/>
                </a:path>
              </a:pathLst>
            </a:custGeom>
            <a:noFill/>
            <a:ln w="19050">
              <a:solidFill>
                <a:srgbClr val="68198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236" name="Textfeld 235">
              <a:extLst>
                <a:ext uri="{FF2B5EF4-FFF2-40B4-BE49-F238E27FC236}">
                  <a16:creationId xmlns:a16="http://schemas.microsoft.com/office/drawing/2014/main" id="{05F92302-9E0D-4D30-6F33-0D8C2086908C}"/>
                </a:ext>
              </a:extLst>
            </p:cNvPr>
            <p:cNvSpPr txBox="1"/>
            <p:nvPr/>
          </p:nvSpPr>
          <p:spPr>
            <a:xfrm>
              <a:off x="-2675425" y="4034711"/>
              <a:ext cx="347852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000" b="1" dirty="0">
                  <a:solidFill>
                    <a:srgbClr val="68198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PSNV</a:t>
              </a:r>
            </a:p>
          </p:txBody>
        </p:sp>
        <p:sp>
          <p:nvSpPr>
            <p:cNvPr id="237" name="Rechteck 236">
              <a:extLst>
                <a:ext uri="{FF2B5EF4-FFF2-40B4-BE49-F238E27FC236}">
                  <a16:creationId xmlns:a16="http://schemas.microsoft.com/office/drawing/2014/main" id="{08961B18-CF41-6D65-5477-289C6B8C63DC}"/>
                </a:ext>
              </a:extLst>
            </p:cNvPr>
            <p:cNvSpPr/>
            <p:nvPr/>
          </p:nvSpPr>
          <p:spPr>
            <a:xfrm rot="16200000">
              <a:off x="-2830242" y="4278832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8" name="Rechteck 237">
              <a:extLst>
                <a:ext uri="{FF2B5EF4-FFF2-40B4-BE49-F238E27FC236}">
                  <a16:creationId xmlns:a16="http://schemas.microsoft.com/office/drawing/2014/main" id="{B2715C21-077F-C862-5EF2-06325073D8F1}"/>
                </a:ext>
              </a:extLst>
            </p:cNvPr>
            <p:cNvSpPr/>
            <p:nvPr/>
          </p:nvSpPr>
          <p:spPr>
            <a:xfrm rot="16200000">
              <a:off x="-2830242" y="4377172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9" name="Rechteck 238">
              <a:extLst>
                <a:ext uri="{FF2B5EF4-FFF2-40B4-BE49-F238E27FC236}">
                  <a16:creationId xmlns:a16="http://schemas.microsoft.com/office/drawing/2014/main" id="{FAAC86A2-A56C-12C2-E398-200C6BC1843E}"/>
                </a:ext>
              </a:extLst>
            </p:cNvPr>
            <p:cNvSpPr/>
            <p:nvPr/>
          </p:nvSpPr>
          <p:spPr>
            <a:xfrm rot="16200000">
              <a:off x="-2830242" y="4478085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0" name="Textfeld 239">
              <a:extLst>
                <a:ext uri="{FF2B5EF4-FFF2-40B4-BE49-F238E27FC236}">
                  <a16:creationId xmlns:a16="http://schemas.microsoft.com/office/drawing/2014/main" id="{549A31DF-9E31-CFE5-7C15-4485AB3460F2}"/>
                </a:ext>
              </a:extLst>
            </p:cNvPr>
            <p:cNvSpPr txBox="1"/>
            <p:nvPr/>
          </p:nvSpPr>
          <p:spPr>
            <a:xfrm>
              <a:off x="-2737338" y="4262578"/>
              <a:ext cx="516167" cy="70307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de-DE" sz="600" spc="-20" dirty="0">
                  <a:latin typeface="Arial" panose="020B0604020202020204" pitchFamily="34" charset="0"/>
                  <a:cs typeface="Arial" panose="020B0604020202020204" pitchFamily="34" charset="0"/>
                </a:rPr>
                <a:t>Einsatzfahrzeug</a:t>
              </a:r>
            </a:p>
            <a:p>
              <a:pPr>
                <a:lnSpc>
                  <a:spcPct val="110000"/>
                </a:lnSpc>
              </a:pP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Privat-PKW</a:t>
              </a:r>
            </a:p>
            <a:p>
              <a:pPr>
                <a:lnSpc>
                  <a:spcPct val="110000"/>
                </a:lnSpc>
              </a:pP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Kein Fahrzeug</a:t>
              </a:r>
            </a:p>
            <a:p>
              <a:pPr>
                <a:lnSpc>
                  <a:spcPct val="110000"/>
                </a:lnSpc>
              </a:pPr>
              <a:endParaRPr lang="de-DE" sz="6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de-DE" sz="600" spc="-30" dirty="0">
                  <a:latin typeface="Arial" panose="020B0604020202020204" pitchFamily="34" charset="0"/>
                  <a:cs typeface="Arial" panose="020B0604020202020204" pitchFamily="34" charset="0"/>
                </a:rPr>
                <a:t>P-Transport </a:t>
              </a:r>
              <a:r>
                <a:rPr lang="de-DE" sz="600" spc="-30" dirty="0" err="1">
                  <a:latin typeface="Arial" panose="020B0604020202020204" pitchFamily="34" charset="0"/>
                  <a:cs typeface="Arial" panose="020B0604020202020204" pitchFamily="34" charset="0"/>
                </a:rPr>
                <a:t>mgl</a:t>
              </a:r>
              <a:r>
                <a:rPr lang="de-DE" sz="600" spc="-3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>
                <a:lnSpc>
                  <a:spcPct val="110000"/>
                </a:lnSpc>
              </a:pP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Sondersignal</a:t>
              </a:r>
            </a:p>
            <a:p>
              <a:pPr>
                <a:lnSpc>
                  <a:spcPct val="110000"/>
                </a:lnSpc>
              </a:pP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BOS-Funk</a:t>
              </a:r>
            </a:p>
          </p:txBody>
        </p:sp>
        <p:sp>
          <p:nvSpPr>
            <p:cNvPr id="241" name="Textfeld 240">
              <a:extLst>
                <a:ext uri="{FF2B5EF4-FFF2-40B4-BE49-F238E27FC236}">
                  <a16:creationId xmlns:a16="http://schemas.microsoft.com/office/drawing/2014/main" id="{08956104-74E6-DECF-DE13-144B78BAE9BC}"/>
                </a:ext>
              </a:extLst>
            </p:cNvPr>
            <p:cNvSpPr txBox="1"/>
            <p:nvPr/>
          </p:nvSpPr>
          <p:spPr>
            <a:xfrm>
              <a:off x="-1739832" y="3871069"/>
              <a:ext cx="76944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__</a:t>
              </a:r>
            </a:p>
          </p:txBody>
        </p:sp>
        <p:cxnSp>
          <p:nvCxnSpPr>
            <p:cNvPr id="242" name="Gerader Verbinder 241">
              <a:extLst>
                <a:ext uri="{FF2B5EF4-FFF2-40B4-BE49-F238E27FC236}">
                  <a16:creationId xmlns:a16="http://schemas.microsoft.com/office/drawing/2014/main" id="{FD5FD81E-B1AC-6226-CFE0-B4D430E9DD8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2166670" y="4853025"/>
              <a:ext cx="13477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3" name="Textfeld 242">
              <a:extLst>
                <a:ext uri="{FF2B5EF4-FFF2-40B4-BE49-F238E27FC236}">
                  <a16:creationId xmlns:a16="http://schemas.microsoft.com/office/drawing/2014/main" id="{43197012-2EB1-1482-3AD1-AE34EFD445C0}"/>
                </a:ext>
              </a:extLst>
            </p:cNvPr>
            <p:cNvSpPr txBox="1"/>
            <p:nvPr/>
          </p:nvSpPr>
          <p:spPr>
            <a:xfrm>
              <a:off x="-2165901" y="4859262"/>
              <a:ext cx="1078731" cy="9233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Kontakt (Tel-</a:t>
              </a:r>
              <a:r>
                <a:rPr lang="de-DE" sz="600" dirty="0" err="1">
                  <a:latin typeface="Arial" panose="020B0604020202020204" pitchFamily="34" charset="0"/>
                  <a:cs typeface="Arial" panose="020B0604020202020204" pitchFamily="34" charset="0"/>
                </a:rPr>
                <a:t>Nr</a:t>
              </a:r>
              <a:r>
                <a:rPr lang="de-DE" sz="600" dirty="0">
                  <a:latin typeface="Arial" panose="020B0604020202020204" pitchFamily="34" charset="0"/>
                  <a:cs typeface="Arial" panose="020B0604020202020204" pitchFamily="34" charset="0"/>
                </a:rPr>
                <a:t> / Funkrufname)</a:t>
              </a:r>
            </a:p>
          </p:txBody>
        </p:sp>
        <p:sp>
          <p:nvSpPr>
            <p:cNvPr id="244" name="Rechteck 243">
              <a:extLst>
                <a:ext uri="{FF2B5EF4-FFF2-40B4-BE49-F238E27FC236}">
                  <a16:creationId xmlns:a16="http://schemas.microsoft.com/office/drawing/2014/main" id="{08961B18-CF41-6D65-5477-289C6B8C63DC}"/>
                </a:ext>
              </a:extLst>
            </p:cNvPr>
            <p:cNvSpPr/>
            <p:nvPr/>
          </p:nvSpPr>
          <p:spPr>
            <a:xfrm rot="16200000">
              <a:off x="-2830242" y="4678923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5" name="Rechteck 244">
              <a:extLst>
                <a:ext uri="{FF2B5EF4-FFF2-40B4-BE49-F238E27FC236}">
                  <a16:creationId xmlns:a16="http://schemas.microsoft.com/office/drawing/2014/main" id="{B2715C21-077F-C862-5EF2-06325073D8F1}"/>
                </a:ext>
              </a:extLst>
            </p:cNvPr>
            <p:cNvSpPr/>
            <p:nvPr/>
          </p:nvSpPr>
          <p:spPr>
            <a:xfrm rot="16200000">
              <a:off x="-2830242" y="4777263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6" name="Rechteck 245">
              <a:extLst>
                <a:ext uri="{FF2B5EF4-FFF2-40B4-BE49-F238E27FC236}">
                  <a16:creationId xmlns:a16="http://schemas.microsoft.com/office/drawing/2014/main" id="{FAAC86A2-A56C-12C2-E398-200C6BC1843E}"/>
                </a:ext>
              </a:extLst>
            </p:cNvPr>
            <p:cNvSpPr/>
            <p:nvPr/>
          </p:nvSpPr>
          <p:spPr>
            <a:xfrm rot="16200000">
              <a:off x="-2830242" y="4878176"/>
              <a:ext cx="70973" cy="70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7" name="Freihandform 246"/>
            <p:cNvSpPr/>
            <p:nvPr/>
          </p:nvSpPr>
          <p:spPr>
            <a:xfrm rot="5400000">
              <a:off x="-2476004" y="3298875"/>
              <a:ext cx="1263073" cy="2161466"/>
            </a:xfrm>
            <a:custGeom>
              <a:avLst/>
              <a:gdLst>
                <a:gd name="connsiteX0" fmla="*/ 36000 w 1263073"/>
                <a:gd name="connsiteY0" fmla="*/ 2125386 h 2161466"/>
                <a:gd name="connsiteX1" fmla="*/ 1226385 w 1263073"/>
                <a:gd name="connsiteY1" fmla="*/ 2125386 h 2161466"/>
                <a:gd name="connsiteX2" fmla="*/ 1226385 w 1263073"/>
                <a:gd name="connsiteY2" fmla="*/ 36000 h 2161466"/>
                <a:gd name="connsiteX3" fmla="*/ 36000 w 1263073"/>
                <a:gd name="connsiteY3" fmla="*/ 36000 h 2161466"/>
                <a:gd name="connsiteX4" fmla="*/ 0 w 1263073"/>
                <a:gd name="connsiteY4" fmla="*/ 2161466 h 2161466"/>
                <a:gd name="connsiteX5" fmla="*/ 0 w 1263073"/>
                <a:gd name="connsiteY5" fmla="*/ 1466 h 2161466"/>
                <a:gd name="connsiteX6" fmla="*/ 890 w 1263073"/>
                <a:gd name="connsiteY6" fmla="*/ 1466 h 2161466"/>
                <a:gd name="connsiteX7" fmla="*/ 890 w 1263073"/>
                <a:gd name="connsiteY7" fmla="*/ 0 h 2161466"/>
                <a:gd name="connsiteX8" fmla="*/ 1260890 w 1263073"/>
                <a:gd name="connsiteY8" fmla="*/ 0 h 2161466"/>
                <a:gd name="connsiteX9" fmla="*/ 1260890 w 1263073"/>
                <a:gd name="connsiteY9" fmla="*/ 1466 h 2161466"/>
                <a:gd name="connsiteX10" fmla="*/ 1262385 w 1263073"/>
                <a:gd name="connsiteY10" fmla="*/ 1466 h 2161466"/>
                <a:gd name="connsiteX11" fmla="*/ 1262385 w 1263073"/>
                <a:gd name="connsiteY11" fmla="*/ 2125386 h 2161466"/>
                <a:gd name="connsiteX12" fmla="*/ 1263073 w 1263073"/>
                <a:gd name="connsiteY12" fmla="*/ 2125386 h 2161466"/>
                <a:gd name="connsiteX13" fmla="*/ 1263073 w 1263073"/>
                <a:gd name="connsiteY13" fmla="*/ 2161386 h 2161466"/>
                <a:gd name="connsiteX14" fmla="*/ 1262385 w 1263073"/>
                <a:gd name="connsiteY14" fmla="*/ 2161386 h 2161466"/>
                <a:gd name="connsiteX15" fmla="*/ 1262385 w 1263073"/>
                <a:gd name="connsiteY15" fmla="*/ 2161466 h 2161466"/>
                <a:gd name="connsiteX16" fmla="*/ 1226385 w 1263073"/>
                <a:gd name="connsiteY16" fmla="*/ 2161466 h 2161466"/>
                <a:gd name="connsiteX17" fmla="*/ 1226385 w 1263073"/>
                <a:gd name="connsiteY17" fmla="*/ 2161386 h 2161466"/>
                <a:gd name="connsiteX18" fmla="*/ 36000 w 1263073"/>
                <a:gd name="connsiteY18" fmla="*/ 2161386 h 2161466"/>
                <a:gd name="connsiteX19" fmla="*/ 36000 w 1263073"/>
                <a:gd name="connsiteY19" fmla="*/ 2161466 h 2161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63073" h="2161466">
                  <a:moveTo>
                    <a:pt x="36000" y="2125386"/>
                  </a:moveTo>
                  <a:lnTo>
                    <a:pt x="1226385" y="2125386"/>
                  </a:lnTo>
                  <a:lnTo>
                    <a:pt x="1226385" y="36000"/>
                  </a:lnTo>
                  <a:lnTo>
                    <a:pt x="36000" y="36000"/>
                  </a:lnTo>
                  <a:close/>
                  <a:moveTo>
                    <a:pt x="0" y="2161466"/>
                  </a:moveTo>
                  <a:lnTo>
                    <a:pt x="0" y="1466"/>
                  </a:lnTo>
                  <a:lnTo>
                    <a:pt x="890" y="1466"/>
                  </a:lnTo>
                  <a:lnTo>
                    <a:pt x="890" y="0"/>
                  </a:lnTo>
                  <a:lnTo>
                    <a:pt x="1260890" y="0"/>
                  </a:lnTo>
                  <a:lnTo>
                    <a:pt x="1260890" y="1466"/>
                  </a:lnTo>
                  <a:lnTo>
                    <a:pt x="1262385" y="1466"/>
                  </a:lnTo>
                  <a:lnTo>
                    <a:pt x="1262385" y="2125386"/>
                  </a:lnTo>
                  <a:lnTo>
                    <a:pt x="1263073" y="2125386"/>
                  </a:lnTo>
                  <a:lnTo>
                    <a:pt x="1263073" y="2161386"/>
                  </a:lnTo>
                  <a:lnTo>
                    <a:pt x="1262385" y="2161386"/>
                  </a:lnTo>
                  <a:lnTo>
                    <a:pt x="1262385" y="2161466"/>
                  </a:lnTo>
                  <a:lnTo>
                    <a:pt x="1226385" y="2161466"/>
                  </a:lnTo>
                  <a:lnTo>
                    <a:pt x="1226385" y="2161386"/>
                  </a:lnTo>
                  <a:lnTo>
                    <a:pt x="36000" y="2161386"/>
                  </a:lnTo>
                  <a:lnTo>
                    <a:pt x="36000" y="2161466"/>
                  </a:lnTo>
                  <a:close/>
                </a:path>
              </a:pathLst>
            </a:custGeom>
            <a:solidFill>
              <a:srgbClr val="6819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" name="Textfeld 1"/>
          <p:cNvSpPr txBox="1"/>
          <p:nvPr/>
        </p:nvSpPr>
        <p:spPr>
          <a:xfrm>
            <a:off x="409366" y="4102229"/>
            <a:ext cx="1335622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Insassen Bus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49" name="Textfeld 248"/>
          <p:cNvSpPr txBox="1"/>
          <p:nvPr/>
        </p:nvSpPr>
        <p:spPr>
          <a:xfrm>
            <a:off x="355971" y="2738219"/>
            <a:ext cx="1593706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Todesnachricht  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50" name="Textfeld 249"/>
          <p:cNvSpPr txBox="1"/>
          <p:nvPr/>
        </p:nvSpPr>
        <p:spPr>
          <a:xfrm>
            <a:off x="487067" y="5377708"/>
            <a:ext cx="1159292" cy="5416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Unfall-</a:t>
            </a:r>
          </a:p>
          <a:p>
            <a:pPr>
              <a:lnSpc>
                <a:spcPct val="90000"/>
              </a:lnSpc>
            </a:pPr>
            <a:r>
              <a:rPr lang="de-DE" sz="1600" b="1" dirty="0" err="1" smtClean="0">
                <a:latin typeface="Bradley Hand ITC" panose="03070402050302030203" pitchFamily="66" charset="0"/>
              </a:rPr>
              <a:t>verursacher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51" name="Textfeld 250"/>
          <p:cNvSpPr txBox="1"/>
          <p:nvPr/>
        </p:nvSpPr>
        <p:spPr>
          <a:xfrm>
            <a:off x="2037712" y="2575863"/>
            <a:ext cx="301686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3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52" name="Textfeld 251"/>
          <p:cNvSpPr txBox="1"/>
          <p:nvPr/>
        </p:nvSpPr>
        <p:spPr>
          <a:xfrm>
            <a:off x="1852305" y="2909071"/>
            <a:ext cx="261610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?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53" name="Textfeld 252"/>
          <p:cNvSpPr txBox="1"/>
          <p:nvPr/>
        </p:nvSpPr>
        <p:spPr>
          <a:xfrm>
            <a:off x="382682" y="3186790"/>
            <a:ext cx="2026517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Familie Mustermann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54" name="Textfeld 253"/>
          <p:cNvSpPr txBox="1"/>
          <p:nvPr/>
        </p:nvSpPr>
        <p:spPr>
          <a:xfrm>
            <a:off x="356111" y="3443167"/>
            <a:ext cx="2149948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Musterstr 17,Eichstätt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55" name="Textfeld 254"/>
          <p:cNvSpPr txBox="1"/>
          <p:nvPr/>
        </p:nvSpPr>
        <p:spPr>
          <a:xfrm>
            <a:off x="338888" y="4578935"/>
            <a:ext cx="2181366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spc="-30" dirty="0" smtClean="0">
                <a:latin typeface="Bradley Hand ITC" panose="03070402050302030203" pitchFamily="66" charset="0"/>
              </a:rPr>
              <a:t>Bei KHK Müller melden</a:t>
            </a:r>
            <a:endParaRPr lang="de-DE" sz="1600" b="1" spc="-30" dirty="0">
              <a:latin typeface="Bradley Hand ITC" panose="03070402050302030203" pitchFamily="66" charset="0"/>
            </a:endParaRPr>
          </a:p>
        </p:txBody>
      </p:sp>
      <p:sp>
        <p:nvSpPr>
          <p:cNvPr id="256" name="Textfeld 255"/>
          <p:cNvSpPr txBox="1"/>
          <p:nvPr/>
        </p:nvSpPr>
        <p:spPr>
          <a:xfrm>
            <a:off x="354741" y="4833510"/>
            <a:ext cx="1200970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Unfallstelle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57" name="Textfeld 256"/>
          <p:cNvSpPr txBox="1"/>
          <p:nvPr/>
        </p:nvSpPr>
        <p:spPr>
          <a:xfrm>
            <a:off x="1739332" y="4264909"/>
            <a:ext cx="489236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2-3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58" name="Textfeld 257"/>
          <p:cNvSpPr txBox="1"/>
          <p:nvPr/>
        </p:nvSpPr>
        <p:spPr>
          <a:xfrm>
            <a:off x="2007802" y="3976836"/>
            <a:ext cx="386644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11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59" name="Textfeld 258"/>
          <p:cNvSpPr txBox="1"/>
          <p:nvPr/>
        </p:nvSpPr>
        <p:spPr>
          <a:xfrm>
            <a:off x="339863" y="5952446"/>
            <a:ext cx="1654620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Musterfrau, 83 J.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60" name="Textfeld 259"/>
          <p:cNvSpPr txBox="1"/>
          <p:nvPr/>
        </p:nvSpPr>
        <p:spPr>
          <a:xfrm>
            <a:off x="456152" y="6195729"/>
            <a:ext cx="1200970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Unfallstelle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61" name="Textfeld 260"/>
          <p:cNvSpPr txBox="1"/>
          <p:nvPr/>
        </p:nvSpPr>
        <p:spPr>
          <a:xfrm>
            <a:off x="2023463" y="5321004"/>
            <a:ext cx="285656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1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62" name="Textfeld 261"/>
          <p:cNvSpPr txBox="1"/>
          <p:nvPr/>
        </p:nvSpPr>
        <p:spPr>
          <a:xfrm>
            <a:off x="1866656" y="5638387"/>
            <a:ext cx="301686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3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63" name="Textfeld 262"/>
          <p:cNvSpPr txBox="1"/>
          <p:nvPr/>
        </p:nvSpPr>
        <p:spPr>
          <a:xfrm>
            <a:off x="4209982" y="2654883"/>
            <a:ext cx="577402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2   2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64" name="Textfeld 263"/>
          <p:cNvSpPr txBox="1"/>
          <p:nvPr/>
        </p:nvSpPr>
        <p:spPr>
          <a:xfrm>
            <a:off x="4218766" y="5398198"/>
            <a:ext cx="545342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1   1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65" name="Textfeld 264"/>
          <p:cNvSpPr txBox="1"/>
          <p:nvPr/>
        </p:nvSpPr>
        <p:spPr>
          <a:xfrm>
            <a:off x="3427480" y="3103571"/>
            <a:ext cx="1451038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KIT EI Trupp 1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66" name="Textfeld 265"/>
          <p:cNvSpPr txBox="1"/>
          <p:nvPr/>
        </p:nvSpPr>
        <p:spPr>
          <a:xfrm>
            <a:off x="3427480" y="5854550"/>
            <a:ext cx="1467068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KIT EI Trupp 2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67" name="Textfeld 266"/>
          <p:cNvSpPr txBox="1"/>
          <p:nvPr/>
        </p:nvSpPr>
        <p:spPr>
          <a:xfrm>
            <a:off x="3523027" y="3431737"/>
            <a:ext cx="952505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Sonja K.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68" name="Textfeld 267"/>
          <p:cNvSpPr txBox="1"/>
          <p:nvPr/>
        </p:nvSpPr>
        <p:spPr>
          <a:xfrm>
            <a:off x="3566986" y="6143243"/>
            <a:ext cx="1096775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Tamara V.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69" name="Textfeld 268"/>
          <p:cNvSpPr txBox="1"/>
          <p:nvPr/>
        </p:nvSpPr>
        <p:spPr>
          <a:xfrm>
            <a:off x="1913511" y="8781007"/>
            <a:ext cx="577402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2   2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70" name="Textfeld 269"/>
          <p:cNvSpPr txBox="1"/>
          <p:nvPr/>
        </p:nvSpPr>
        <p:spPr>
          <a:xfrm>
            <a:off x="1166192" y="9222735"/>
            <a:ext cx="1467068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KIT EI Trupp 3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71" name="Textfeld 270"/>
          <p:cNvSpPr txBox="1"/>
          <p:nvPr/>
        </p:nvSpPr>
        <p:spPr>
          <a:xfrm>
            <a:off x="1294777" y="9526910"/>
            <a:ext cx="939681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Gisela P.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72" name="Textfeld 271"/>
          <p:cNvSpPr txBox="1"/>
          <p:nvPr/>
        </p:nvSpPr>
        <p:spPr>
          <a:xfrm>
            <a:off x="2736257" y="3081654"/>
            <a:ext cx="314510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X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73" name="Textfeld 272"/>
          <p:cNvSpPr txBox="1"/>
          <p:nvPr/>
        </p:nvSpPr>
        <p:spPr>
          <a:xfrm>
            <a:off x="2736257" y="5833088"/>
            <a:ext cx="314510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X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74" name="Textfeld 273"/>
          <p:cNvSpPr txBox="1"/>
          <p:nvPr/>
        </p:nvSpPr>
        <p:spPr>
          <a:xfrm>
            <a:off x="461262" y="9094010"/>
            <a:ext cx="314510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X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75" name="Textfeld 274"/>
          <p:cNvSpPr txBox="1"/>
          <p:nvPr/>
        </p:nvSpPr>
        <p:spPr>
          <a:xfrm>
            <a:off x="453470" y="9497747"/>
            <a:ext cx="314510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X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76" name="Textfeld 275"/>
          <p:cNvSpPr txBox="1"/>
          <p:nvPr/>
        </p:nvSpPr>
        <p:spPr>
          <a:xfrm>
            <a:off x="461262" y="9588358"/>
            <a:ext cx="314510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X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77" name="Textfeld 276"/>
          <p:cNvSpPr txBox="1"/>
          <p:nvPr/>
        </p:nvSpPr>
        <p:spPr>
          <a:xfrm>
            <a:off x="461262" y="9687816"/>
            <a:ext cx="314510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X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78" name="Textfeld 277"/>
          <p:cNvSpPr txBox="1"/>
          <p:nvPr/>
        </p:nvSpPr>
        <p:spPr>
          <a:xfrm>
            <a:off x="817869" y="866076"/>
            <a:ext cx="819455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Josef S.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79" name="Textfeld 278"/>
          <p:cNvSpPr txBox="1"/>
          <p:nvPr/>
        </p:nvSpPr>
        <p:spPr>
          <a:xfrm>
            <a:off x="860623" y="1121030"/>
            <a:ext cx="1196161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JOH EI 10-1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81" name="Textfeld 280"/>
          <p:cNvSpPr txBox="1"/>
          <p:nvPr/>
        </p:nvSpPr>
        <p:spPr>
          <a:xfrm>
            <a:off x="3207148" y="1082211"/>
            <a:ext cx="1665841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ILS             1234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82" name="Textfeld 281"/>
          <p:cNvSpPr txBox="1"/>
          <p:nvPr/>
        </p:nvSpPr>
        <p:spPr>
          <a:xfrm>
            <a:off x="5695394" y="940126"/>
            <a:ext cx="1303562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10               2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84" name="Textfeld 283"/>
          <p:cNvSpPr txBox="1"/>
          <p:nvPr/>
        </p:nvSpPr>
        <p:spPr>
          <a:xfrm>
            <a:off x="5467265" y="1721075"/>
            <a:ext cx="399638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1  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285" name="Textfeld 284"/>
          <p:cNvSpPr txBox="1"/>
          <p:nvPr/>
        </p:nvSpPr>
        <p:spPr>
          <a:xfrm>
            <a:off x="6256522" y="1435379"/>
            <a:ext cx="399638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1600" b="1" dirty="0" smtClean="0">
                <a:latin typeface="Bradley Hand ITC" panose="03070402050302030203" pitchFamily="66" charset="0"/>
              </a:rPr>
              <a:t>1  </a:t>
            </a:r>
            <a:endParaRPr lang="de-DE" sz="1600" b="1" dirty="0">
              <a:latin typeface="Bradley Hand ITC" panose="03070402050302030203" pitchFamily="66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-1736002" y="1857702"/>
            <a:ext cx="16397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Beispiel: Befüllt</a:t>
            </a:r>
          </a:p>
          <a:p>
            <a:r>
              <a:rPr lang="de-DE" dirty="0"/>
              <a:t>m</a:t>
            </a:r>
            <a:r>
              <a:rPr lang="de-DE" dirty="0" smtClean="0"/>
              <a:t>it Magneten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8650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321</Words>
  <Application>Microsoft Office PowerPoint</Application>
  <PresentationFormat>Benutzerdefiniert</PresentationFormat>
  <Paragraphs>158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Bradley Hand ITC</vt:lpstr>
      <vt:lpstr>Calibri</vt:lpstr>
      <vt:lpstr>Calibri Light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Robert Steinhauser</dc:creator>
  <cp:lastModifiedBy>Robert Steinhauser</cp:lastModifiedBy>
  <cp:revision>12</cp:revision>
  <cp:lastPrinted>2023-12-11T15:51:50Z</cp:lastPrinted>
  <dcterms:created xsi:type="dcterms:W3CDTF">2023-12-10T17:40:08Z</dcterms:created>
  <dcterms:modified xsi:type="dcterms:W3CDTF">2024-07-03T19:38:02Z</dcterms:modified>
</cp:coreProperties>
</file>