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63" r:id="rId4"/>
    <p:sldId id="264" r:id="rId5"/>
    <p:sldId id="265" r:id="rId6"/>
  </p:sldIdLst>
  <p:sldSz cx="2376488" cy="14763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1981"/>
    <a:srgbClr val="1102CC"/>
    <a:srgbClr val="08B21F"/>
    <a:srgbClr val="601778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10" autoAdjust="0"/>
    <p:restoredTop sz="94660"/>
  </p:normalViewPr>
  <p:slideViewPr>
    <p:cSldViewPr snapToGrid="0">
      <p:cViewPr varScale="1">
        <p:scale>
          <a:sx n="400" d="100"/>
          <a:sy n="400" d="100"/>
        </p:scale>
        <p:origin x="4110" y="1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061" y="241620"/>
            <a:ext cx="1782366" cy="513997"/>
          </a:xfrm>
        </p:spPr>
        <p:txBody>
          <a:bodyPr anchor="b"/>
          <a:lstStyle>
            <a:lvl1pPr algn="ctr">
              <a:defRPr sz="1169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061" y="775439"/>
            <a:ext cx="1782366" cy="356449"/>
          </a:xfrm>
        </p:spPr>
        <p:txBody>
          <a:bodyPr/>
          <a:lstStyle>
            <a:lvl1pPr marL="0" indent="0" algn="ctr">
              <a:buNone/>
              <a:defRPr sz="468"/>
            </a:lvl1pPr>
            <a:lvl2pPr marL="89108" indent="0" algn="ctr">
              <a:buNone/>
              <a:defRPr sz="390"/>
            </a:lvl2pPr>
            <a:lvl3pPr marL="178217" indent="0" algn="ctr">
              <a:buNone/>
              <a:defRPr sz="351"/>
            </a:lvl3pPr>
            <a:lvl4pPr marL="267325" indent="0" algn="ctr">
              <a:buNone/>
              <a:defRPr sz="312"/>
            </a:lvl4pPr>
            <a:lvl5pPr marL="356433" indent="0" algn="ctr">
              <a:buNone/>
              <a:defRPr sz="312"/>
            </a:lvl5pPr>
            <a:lvl6pPr marL="445541" indent="0" algn="ctr">
              <a:buNone/>
              <a:defRPr sz="312"/>
            </a:lvl6pPr>
            <a:lvl7pPr marL="534650" indent="0" algn="ctr">
              <a:buNone/>
              <a:defRPr sz="312"/>
            </a:lvl7pPr>
            <a:lvl8pPr marL="623758" indent="0" algn="ctr">
              <a:buNone/>
              <a:defRPr sz="312"/>
            </a:lvl8pPr>
            <a:lvl9pPr marL="712866" indent="0" algn="ctr">
              <a:buNone/>
              <a:defRPr sz="312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4CFC-72A1-4FA7-B949-903BF585FD0C}" type="datetimeFigureOut">
              <a:rPr lang="de-DE" smtClean="0"/>
              <a:t>03.07.2024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4CFB-3288-499D-93E4-C6D7EB6948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1955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4CFC-72A1-4FA7-B949-903BF585FD0C}" type="datetimeFigureOut">
              <a:rPr lang="de-DE" smtClean="0"/>
              <a:t>03.07.2024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4CFB-3288-499D-93E4-C6D7EB6948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831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00674" y="78603"/>
            <a:ext cx="512430" cy="125116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3383" y="78603"/>
            <a:ext cx="1507585" cy="125116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4CFC-72A1-4FA7-B949-903BF585FD0C}" type="datetimeFigureOut">
              <a:rPr lang="de-DE" smtClean="0"/>
              <a:t>03.07.2024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4CFB-3288-499D-93E4-C6D7EB6948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37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4CFC-72A1-4FA7-B949-903BF585FD0C}" type="datetimeFigureOut">
              <a:rPr lang="de-DE" smtClean="0"/>
              <a:t>03.07.2024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4CFB-3288-499D-93E4-C6D7EB6948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6631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146" y="368069"/>
            <a:ext cx="2049721" cy="614131"/>
          </a:xfrm>
        </p:spPr>
        <p:txBody>
          <a:bodyPr anchor="b"/>
          <a:lstStyle>
            <a:lvl1pPr>
              <a:defRPr sz="1169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146" y="988009"/>
            <a:ext cx="2049721" cy="322957"/>
          </a:xfrm>
        </p:spPr>
        <p:txBody>
          <a:bodyPr/>
          <a:lstStyle>
            <a:lvl1pPr marL="0" indent="0">
              <a:buNone/>
              <a:defRPr sz="468">
                <a:solidFill>
                  <a:schemeClr val="tx1">
                    <a:tint val="75000"/>
                  </a:schemeClr>
                </a:solidFill>
              </a:defRPr>
            </a:lvl1pPr>
            <a:lvl2pPr marL="89108" indent="0">
              <a:buNone/>
              <a:defRPr sz="390">
                <a:solidFill>
                  <a:schemeClr val="tx1">
                    <a:tint val="75000"/>
                  </a:schemeClr>
                </a:solidFill>
              </a:defRPr>
            </a:lvl2pPr>
            <a:lvl3pPr marL="178217" indent="0">
              <a:buNone/>
              <a:defRPr sz="351">
                <a:solidFill>
                  <a:schemeClr val="tx1">
                    <a:tint val="75000"/>
                  </a:schemeClr>
                </a:solidFill>
              </a:defRPr>
            </a:lvl3pPr>
            <a:lvl4pPr marL="267325" indent="0">
              <a:buNone/>
              <a:defRPr sz="312">
                <a:solidFill>
                  <a:schemeClr val="tx1">
                    <a:tint val="75000"/>
                  </a:schemeClr>
                </a:solidFill>
              </a:defRPr>
            </a:lvl4pPr>
            <a:lvl5pPr marL="356433" indent="0">
              <a:buNone/>
              <a:defRPr sz="312">
                <a:solidFill>
                  <a:schemeClr val="tx1">
                    <a:tint val="75000"/>
                  </a:schemeClr>
                </a:solidFill>
              </a:defRPr>
            </a:lvl5pPr>
            <a:lvl6pPr marL="445541" indent="0">
              <a:buNone/>
              <a:defRPr sz="312">
                <a:solidFill>
                  <a:schemeClr val="tx1">
                    <a:tint val="75000"/>
                  </a:schemeClr>
                </a:solidFill>
              </a:defRPr>
            </a:lvl6pPr>
            <a:lvl7pPr marL="534650" indent="0">
              <a:buNone/>
              <a:defRPr sz="312">
                <a:solidFill>
                  <a:schemeClr val="tx1">
                    <a:tint val="75000"/>
                  </a:schemeClr>
                </a:solidFill>
              </a:defRPr>
            </a:lvl7pPr>
            <a:lvl8pPr marL="623758" indent="0">
              <a:buNone/>
              <a:defRPr sz="312">
                <a:solidFill>
                  <a:schemeClr val="tx1">
                    <a:tint val="75000"/>
                  </a:schemeClr>
                </a:solidFill>
              </a:defRPr>
            </a:lvl8pPr>
            <a:lvl9pPr marL="712866" indent="0">
              <a:buNone/>
              <a:defRPr sz="3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4CFC-72A1-4FA7-B949-903BF585FD0C}" type="datetimeFigureOut">
              <a:rPr lang="de-DE" smtClean="0"/>
              <a:t>03.07.2024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4CFB-3288-499D-93E4-C6D7EB6948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980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384" y="393017"/>
            <a:ext cx="1010007" cy="93674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3097" y="393017"/>
            <a:ext cx="1010007" cy="93674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4CFC-72A1-4FA7-B949-903BF585FD0C}" type="datetimeFigureOut">
              <a:rPr lang="de-DE" smtClean="0"/>
              <a:t>03.07.2024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4CFB-3288-499D-93E4-C6D7EB6948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424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693" y="78604"/>
            <a:ext cx="2049721" cy="285364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3693" y="361917"/>
            <a:ext cx="1005366" cy="177370"/>
          </a:xfrm>
        </p:spPr>
        <p:txBody>
          <a:bodyPr anchor="b"/>
          <a:lstStyle>
            <a:lvl1pPr marL="0" indent="0">
              <a:buNone/>
              <a:defRPr sz="468" b="1"/>
            </a:lvl1pPr>
            <a:lvl2pPr marL="89108" indent="0">
              <a:buNone/>
              <a:defRPr sz="390" b="1"/>
            </a:lvl2pPr>
            <a:lvl3pPr marL="178217" indent="0">
              <a:buNone/>
              <a:defRPr sz="351" b="1"/>
            </a:lvl3pPr>
            <a:lvl4pPr marL="267325" indent="0">
              <a:buNone/>
              <a:defRPr sz="312" b="1"/>
            </a:lvl4pPr>
            <a:lvl5pPr marL="356433" indent="0">
              <a:buNone/>
              <a:defRPr sz="312" b="1"/>
            </a:lvl5pPr>
            <a:lvl6pPr marL="445541" indent="0">
              <a:buNone/>
              <a:defRPr sz="312" b="1"/>
            </a:lvl6pPr>
            <a:lvl7pPr marL="534650" indent="0">
              <a:buNone/>
              <a:defRPr sz="312" b="1"/>
            </a:lvl7pPr>
            <a:lvl8pPr marL="623758" indent="0">
              <a:buNone/>
              <a:defRPr sz="312" b="1"/>
            </a:lvl8pPr>
            <a:lvl9pPr marL="712866" indent="0">
              <a:buNone/>
              <a:defRPr sz="312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3693" y="539287"/>
            <a:ext cx="1005366" cy="79321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03097" y="361917"/>
            <a:ext cx="1010317" cy="177370"/>
          </a:xfrm>
        </p:spPr>
        <p:txBody>
          <a:bodyPr anchor="b"/>
          <a:lstStyle>
            <a:lvl1pPr marL="0" indent="0">
              <a:buNone/>
              <a:defRPr sz="468" b="1"/>
            </a:lvl1pPr>
            <a:lvl2pPr marL="89108" indent="0">
              <a:buNone/>
              <a:defRPr sz="390" b="1"/>
            </a:lvl2pPr>
            <a:lvl3pPr marL="178217" indent="0">
              <a:buNone/>
              <a:defRPr sz="351" b="1"/>
            </a:lvl3pPr>
            <a:lvl4pPr marL="267325" indent="0">
              <a:buNone/>
              <a:defRPr sz="312" b="1"/>
            </a:lvl4pPr>
            <a:lvl5pPr marL="356433" indent="0">
              <a:buNone/>
              <a:defRPr sz="312" b="1"/>
            </a:lvl5pPr>
            <a:lvl6pPr marL="445541" indent="0">
              <a:buNone/>
              <a:defRPr sz="312" b="1"/>
            </a:lvl6pPr>
            <a:lvl7pPr marL="534650" indent="0">
              <a:buNone/>
              <a:defRPr sz="312" b="1"/>
            </a:lvl7pPr>
            <a:lvl8pPr marL="623758" indent="0">
              <a:buNone/>
              <a:defRPr sz="312" b="1"/>
            </a:lvl8pPr>
            <a:lvl9pPr marL="712866" indent="0">
              <a:buNone/>
              <a:defRPr sz="312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03097" y="539287"/>
            <a:ext cx="1010317" cy="79321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4CFC-72A1-4FA7-B949-903BF585FD0C}" type="datetimeFigureOut">
              <a:rPr lang="de-DE" smtClean="0"/>
              <a:t>03.07.2024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4CFB-3288-499D-93E4-C6D7EB6948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6705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4CFC-72A1-4FA7-B949-903BF585FD0C}" type="datetimeFigureOut">
              <a:rPr lang="de-DE" smtClean="0"/>
              <a:t>03.07.2024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4CFB-3288-499D-93E4-C6D7EB6948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9493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4CFC-72A1-4FA7-B949-903BF585FD0C}" type="datetimeFigureOut">
              <a:rPr lang="de-DE" smtClean="0"/>
              <a:t>03.07.2024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4CFB-3288-499D-93E4-C6D7EB6948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0420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693" y="98425"/>
            <a:ext cx="766479" cy="344488"/>
          </a:xfrm>
        </p:spPr>
        <p:txBody>
          <a:bodyPr anchor="b"/>
          <a:lstStyle>
            <a:lvl1pPr>
              <a:defRPr sz="62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0317" y="212571"/>
            <a:ext cx="1203097" cy="1049183"/>
          </a:xfrm>
        </p:spPr>
        <p:txBody>
          <a:bodyPr/>
          <a:lstStyle>
            <a:lvl1pPr>
              <a:defRPr sz="624"/>
            </a:lvl1pPr>
            <a:lvl2pPr>
              <a:defRPr sz="546"/>
            </a:lvl2pPr>
            <a:lvl3pPr>
              <a:defRPr sz="468"/>
            </a:lvl3pPr>
            <a:lvl4pPr>
              <a:defRPr sz="390"/>
            </a:lvl4pPr>
            <a:lvl5pPr>
              <a:defRPr sz="390"/>
            </a:lvl5pPr>
            <a:lvl6pPr>
              <a:defRPr sz="390"/>
            </a:lvl6pPr>
            <a:lvl7pPr>
              <a:defRPr sz="390"/>
            </a:lvl7pPr>
            <a:lvl8pPr>
              <a:defRPr sz="390"/>
            </a:lvl8pPr>
            <a:lvl9pPr>
              <a:defRPr sz="39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3693" y="442913"/>
            <a:ext cx="766479" cy="820550"/>
          </a:xfrm>
        </p:spPr>
        <p:txBody>
          <a:bodyPr/>
          <a:lstStyle>
            <a:lvl1pPr marL="0" indent="0">
              <a:buNone/>
              <a:defRPr sz="312"/>
            </a:lvl1pPr>
            <a:lvl2pPr marL="89108" indent="0">
              <a:buNone/>
              <a:defRPr sz="273"/>
            </a:lvl2pPr>
            <a:lvl3pPr marL="178217" indent="0">
              <a:buNone/>
              <a:defRPr sz="234"/>
            </a:lvl3pPr>
            <a:lvl4pPr marL="267325" indent="0">
              <a:buNone/>
              <a:defRPr sz="195"/>
            </a:lvl4pPr>
            <a:lvl5pPr marL="356433" indent="0">
              <a:buNone/>
              <a:defRPr sz="195"/>
            </a:lvl5pPr>
            <a:lvl6pPr marL="445541" indent="0">
              <a:buNone/>
              <a:defRPr sz="195"/>
            </a:lvl6pPr>
            <a:lvl7pPr marL="534650" indent="0">
              <a:buNone/>
              <a:defRPr sz="195"/>
            </a:lvl7pPr>
            <a:lvl8pPr marL="623758" indent="0">
              <a:buNone/>
              <a:defRPr sz="195"/>
            </a:lvl8pPr>
            <a:lvl9pPr marL="712866" indent="0">
              <a:buNone/>
              <a:defRPr sz="195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4CFC-72A1-4FA7-B949-903BF585FD0C}" type="datetimeFigureOut">
              <a:rPr lang="de-DE" smtClean="0"/>
              <a:t>03.07.2024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4CFB-3288-499D-93E4-C6D7EB6948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1630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693" y="98425"/>
            <a:ext cx="766479" cy="344488"/>
          </a:xfrm>
        </p:spPr>
        <p:txBody>
          <a:bodyPr anchor="b"/>
          <a:lstStyle>
            <a:lvl1pPr>
              <a:defRPr sz="62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10317" y="212571"/>
            <a:ext cx="1203097" cy="1049183"/>
          </a:xfrm>
        </p:spPr>
        <p:txBody>
          <a:bodyPr anchor="t"/>
          <a:lstStyle>
            <a:lvl1pPr marL="0" indent="0">
              <a:buNone/>
              <a:defRPr sz="624"/>
            </a:lvl1pPr>
            <a:lvl2pPr marL="89108" indent="0">
              <a:buNone/>
              <a:defRPr sz="546"/>
            </a:lvl2pPr>
            <a:lvl3pPr marL="178217" indent="0">
              <a:buNone/>
              <a:defRPr sz="468"/>
            </a:lvl3pPr>
            <a:lvl4pPr marL="267325" indent="0">
              <a:buNone/>
              <a:defRPr sz="390"/>
            </a:lvl4pPr>
            <a:lvl5pPr marL="356433" indent="0">
              <a:buNone/>
              <a:defRPr sz="390"/>
            </a:lvl5pPr>
            <a:lvl6pPr marL="445541" indent="0">
              <a:buNone/>
              <a:defRPr sz="390"/>
            </a:lvl6pPr>
            <a:lvl7pPr marL="534650" indent="0">
              <a:buNone/>
              <a:defRPr sz="390"/>
            </a:lvl7pPr>
            <a:lvl8pPr marL="623758" indent="0">
              <a:buNone/>
              <a:defRPr sz="390"/>
            </a:lvl8pPr>
            <a:lvl9pPr marL="712866" indent="0">
              <a:buNone/>
              <a:defRPr sz="39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3693" y="442913"/>
            <a:ext cx="766479" cy="820550"/>
          </a:xfrm>
        </p:spPr>
        <p:txBody>
          <a:bodyPr/>
          <a:lstStyle>
            <a:lvl1pPr marL="0" indent="0">
              <a:buNone/>
              <a:defRPr sz="312"/>
            </a:lvl1pPr>
            <a:lvl2pPr marL="89108" indent="0">
              <a:buNone/>
              <a:defRPr sz="273"/>
            </a:lvl2pPr>
            <a:lvl3pPr marL="178217" indent="0">
              <a:buNone/>
              <a:defRPr sz="234"/>
            </a:lvl3pPr>
            <a:lvl4pPr marL="267325" indent="0">
              <a:buNone/>
              <a:defRPr sz="195"/>
            </a:lvl4pPr>
            <a:lvl5pPr marL="356433" indent="0">
              <a:buNone/>
              <a:defRPr sz="195"/>
            </a:lvl5pPr>
            <a:lvl6pPr marL="445541" indent="0">
              <a:buNone/>
              <a:defRPr sz="195"/>
            </a:lvl6pPr>
            <a:lvl7pPr marL="534650" indent="0">
              <a:buNone/>
              <a:defRPr sz="195"/>
            </a:lvl7pPr>
            <a:lvl8pPr marL="623758" indent="0">
              <a:buNone/>
              <a:defRPr sz="195"/>
            </a:lvl8pPr>
            <a:lvl9pPr marL="712866" indent="0">
              <a:buNone/>
              <a:defRPr sz="195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4CFC-72A1-4FA7-B949-903BF585FD0C}" type="datetimeFigureOut">
              <a:rPr lang="de-DE" smtClean="0"/>
              <a:t>03.07.2024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74CFB-3288-499D-93E4-C6D7EB6948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7235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3384" y="78604"/>
            <a:ext cx="2049721" cy="285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3384" y="393017"/>
            <a:ext cx="2049721" cy="936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3383" y="1368381"/>
            <a:ext cx="534710" cy="786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04CFC-72A1-4FA7-B949-903BF585FD0C}" type="datetimeFigureOut">
              <a:rPr lang="de-DE" smtClean="0"/>
              <a:t>03.07.2024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7212" y="1368381"/>
            <a:ext cx="802065" cy="786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78395" y="1368381"/>
            <a:ext cx="534710" cy="786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74CFB-3288-499D-93E4-C6D7EB6948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2863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78217" rtl="0" eaLnBrk="1" latinLnBrk="0" hangingPunct="1">
        <a:lnSpc>
          <a:spcPct val="90000"/>
        </a:lnSpc>
        <a:spcBef>
          <a:spcPct val="0"/>
        </a:spcBef>
        <a:buNone/>
        <a:defRPr sz="8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554" indent="-44554" algn="l" defTabSz="178217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546" kern="1200">
          <a:solidFill>
            <a:schemeClr val="tx1"/>
          </a:solidFill>
          <a:latin typeface="+mn-lt"/>
          <a:ea typeface="+mn-ea"/>
          <a:cs typeface="+mn-cs"/>
        </a:defRPr>
      </a:lvl1pPr>
      <a:lvl2pPr marL="133662" indent="-44554" algn="l" defTabSz="178217" rtl="0" eaLnBrk="1" latinLnBrk="0" hangingPunct="1">
        <a:lnSpc>
          <a:spcPct val="90000"/>
        </a:lnSpc>
        <a:spcBef>
          <a:spcPts val="97"/>
        </a:spcBef>
        <a:buFont typeface="Arial" panose="020B0604020202020204" pitchFamily="34" charset="0"/>
        <a:buChar char="•"/>
        <a:defRPr sz="468" kern="1200">
          <a:solidFill>
            <a:schemeClr val="tx1"/>
          </a:solidFill>
          <a:latin typeface="+mn-lt"/>
          <a:ea typeface="+mn-ea"/>
          <a:cs typeface="+mn-cs"/>
        </a:defRPr>
      </a:lvl2pPr>
      <a:lvl3pPr marL="222771" indent="-44554" algn="l" defTabSz="178217" rtl="0" eaLnBrk="1" latinLnBrk="0" hangingPunct="1">
        <a:lnSpc>
          <a:spcPct val="90000"/>
        </a:lnSpc>
        <a:spcBef>
          <a:spcPts val="97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3pPr>
      <a:lvl4pPr marL="311879" indent="-44554" algn="l" defTabSz="178217" rtl="0" eaLnBrk="1" latinLnBrk="0" hangingPunct="1">
        <a:lnSpc>
          <a:spcPct val="90000"/>
        </a:lnSpc>
        <a:spcBef>
          <a:spcPts val="97"/>
        </a:spcBef>
        <a:buFont typeface="Arial" panose="020B0604020202020204" pitchFamily="34" charset="0"/>
        <a:buChar char="•"/>
        <a:defRPr sz="351" kern="1200">
          <a:solidFill>
            <a:schemeClr val="tx1"/>
          </a:solidFill>
          <a:latin typeface="+mn-lt"/>
          <a:ea typeface="+mn-ea"/>
          <a:cs typeface="+mn-cs"/>
        </a:defRPr>
      </a:lvl4pPr>
      <a:lvl5pPr marL="400987" indent="-44554" algn="l" defTabSz="178217" rtl="0" eaLnBrk="1" latinLnBrk="0" hangingPunct="1">
        <a:lnSpc>
          <a:spcPct val="90000"/>
        </a:lnSpc>
        <a:spcBef>
          <a:spcPts val="97"/>
        </a:spcBef>
        <a:buFont typeface="Arial" panose="020B0604020202020204" pitchFamily="34" charset="0"/>
        <a:buChar char="•"/>
        <a:defRPr sz="351" kern="1200">
          <a:solidFill>
            <a:schemeClr val="tx1"/>
          </a:solidFill>
          <a:latin typeface="+mn-lt"/>
          <a:ea typeface="+mn-ea"/>
          <a:cs typeface="+mn-cs"/>
        </a:defRPr>
      </a:lvl5pPr>
      <a:lvl6pPr marL="490096" indent="-44554" algn="l" defTabSz="178217" rtl="0" eaLnBrk="1" latinLnBrk="0" hangingPunct="1">
        <a:lnSpc>
          <a:spcPct val="90000"/>
        </a:lnSpc>
        <a:spcBef>
          <a:spcPts val="97"/>
        </a:spcBef>
        <a:buFont typeface="Arial" panose="020B0604020202020204" pitchFamily="34" charset="0"/>
        <a:buChar char="•"/>
        <a:defRPr sz="351" kern="1200">
          <a:solidFill>
            <a:schemeClr val="tx1"/>
          </a:solidFill>
          <a:latin typeface="+mn-lt"/>
          <a:ea typeface="+mn-ea"/>
          <a:cs typeface="+mn-cs"/>
        </a:defRPr>
      </a:lvl6pPr>
      <a:lvl7pPr marL="579204" indent="-44554" algn="l" defTabSz="178217" rtl="0" eaLnBrk="1" latinLnBrk="0" hangingPunct="1">
        <a:lnSpc>
          <a:spcPct val="90000"/>
        </a:lnSpc>
        <a:spcBef>
          <a:spcPts val="97"/>
        </a:spcBef>
        <a:buFont typeface="Arial" panose="020B0604020202020204" pitchFamily="34" charset="0"/>
        <a:buChar char="•"/>
        <a:defRPr sz="351" kern="1200">
          <a:solidFill>
            <a:schemeClr val="tx1"/>
          </a:solidFill>
          <a:latin typeface="+mn-lt"/>
          <a:ea typeface="+mn-ea"/>
          <a:cs typeface="+mn-cs"/>
        </a:defRPr>
      </a:lvl7pPr>
      <a:lvl8pPr marL="668312" indent="-44554" algn="l" defTabSz="178217" rtl="0" eaLnBrk="1" latinLnBrk="0" hangingPunct="1">
        <a:lnSpc>
          <a:spcPct val="90000"/>
        </a:lnSpc>
        <a:spcBef>
          <a:spcPts val="97"/>
        </a:spcBef>
        <a:buFont typeface="Arial" panose="020B0604020202020204" pitchFamily="34" charset="0"/>
        <a:buChar char="•"/>
        <a:defRPr sz="351" kern="1200">
          <a:solidFill>
            <a:schemeClr val="tx1"/>
          </a:solidFill>
          <a:latin typeface="+mn-lt"/>
          <a:ea typeface="+mn-ea"/>
          <a:cs typeface="+mn-cs"/>
        </a:defRPr>
      </a:lvl8pPr>
      <a:lvl9pPr marL="757420" indent="-44554" algn="l" defTabSz="178217" rtl="0" eaLnBrk="1" latinLnBrk="0" hangingPunct="1">
        <a:lnSpc>
          <a:spcPct val="90000"/>
        </a:lnSpc>
        <a:spcBef>
          <a:spcPts val="97"/>
        </a:spcBef>
        <a:buFont typeface="Arial" panose="020B0604020202020204" pitchFamily="34" charset="0"/>
        <a:buChar char="•"/>
        <a:defRPr sz="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8217" rtl="0" eaLnBrk="1" latinLnBrk="0" hangingPunct="1">
        <a:defRPr sz="351" kern="1200">
          <a:solidFill>
            <a:schemeClr val="tx1"/>
          </a:solidFill>
          <a:latin typeface="+mn-lt"/>
          <a:ea typeface="+mn-ea"/>
          <a:cs typeface="+mn-cs"/>
        </a:defRPr>
      </a:lvl1pPr>
      <a:lvl2pPr marL="89108" algn="l" defTabSz="178217" rtl="0" eaLnBrk="1" latinLnBrk="0" hangingPunct="1">
        <a:defRPr sz="351" kern="1200">
          <a:solidFill>
            <a:schemeClr val="tx1"/>
          </a:solidFill>
          <a:latin typeface="+mn-lt"/>
          <a:ea typeface="+mn-ea"/>
          <a:cs typeface="+mn-cs"/>
        </a:defRPr>
      </a:lvl2pPr>
      <a:lvl3pPr marL="178217" algn="l" defTabSz="178217" rtl="0" eaLnBrk="1" latinLnBrk="0" hangingPunct="1">
        <a:defRPr sz="351" kern="1200">
          <a:solidFill>
            <a:schemeClr val="tx1"/>
          </a:solidFill>
          <a:latin typeface="+mn-lt"/>
          <a:ea typeface="+mn-ea"/>
          <a:cs typeface="+mn-cs"/>
        </a:defRPr>
      </a:lvl3pPr>
      <a:lvl4pPr marL="267325" algn="l" defTabSz="178217" rtl="0" eaLnBrk="1" latinLnBrk="0" hangingPunct="1">
        <a:defRPr sz="351" kern="1200">
          <a:solidFill>
            <a:schemeClr val="tx1"/>
          </a:solidFill>
          <a:latin typeface="+mn-lt"/>
          <a:ea typeface="+mn-ea"/>
          <a:cs typeface="+mn-cs"/>
        </a:defRPr>
      </a:lvl4pPr>
      <a:lvl5pPr marL="356433" algn="l" defTabSz="178217" rtl="0" eaLnBrk="1" latinLnBrk="0" hangingPunct="1">
        <a:defRPr sz="351" kern="1200">
          <a:solidFill>
            <a:schemeClr val="tx1"/>
          </a:solidFill>
          <a:latin typeface="+mn-lt"/>
          <a:ea typeface="+mn-ea"/>
          <a:cs typeface="+mn-cs"/>
        </a:defRPr>
      </a:lvl5pPr>
      <a:lvl6pPr marL="445541" algn="l" defTabSz="178217" rtl="0" eaLnBrk="1" latinLnBrk="0" hangingPunct="1">
        <a:defRPr sz="351" kern="1200">
          <a:solidFill>
            <a:schemeClr val="tx1"/>
          </a:solidFill>
          <a:latin typeface="+mn-lt"/>
          <a:ea typeface="+mn-ea"/>
          <a:cs typeface="+mn-cs"/>
        </a:defRPr>
      </a:lvl6pPr>
      <a:lvl7pPr marL="534650" algn="l" defTabSz="178217" rtl="0" eaLnBrk="1" latinLnBrk="0" hangingPunct="1">
        <a:defRPr sz="351" kern="1200">
          <a:solidFill>
            <a:schemeClr val="tx1"/>
          </a:solidFill>
          <a:latin typeface="+mn-lt"/>
          <a:ea typeface="+mn-ea"/>
          <a:cs typeface="+mn-cs"/>
        </a:defRPr>
      </a:lvl7pPr>
      <a:lvl8pPr marL="623758" algn="l" defTabSz="178217" rtl="0" eaLnBrk="1" latinLnBrk="0" hangingPunct="1">
        <a:defRPr sz="351" kern="1200">
          <a:solidFill>
            <a:schemeClr val="tx1"/>
          </a:solidFill>
          <a:latin typeface="+mn-lt"/>
          <a:ea typeface="+mn-ea"/>
          <a:cs typeface="+mn-cs"/>
        </a:defRPr>
      </a:lvl8pPr>
      <a:lvl9pPr marL="712866" algn="l" defTabSz="178217" rtl="0" eaLnBrk="1" latinLnBrk="0" hangingPunct="1">
        <a:defRPr sz="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hteck 39">
            <a:extLst>
              <a:ext uri="{FF2B5EF4-FFF2-40B4-BE49-F238E27FC236}">
                <a16:creationId xmlns:a16="http://schemas.microsoft.com/office/drawing/2014/main" id="{40556999-D9CD-C95B-C6CF-AB8840597792}"/>
              </a:ext>
            </a:extLst>
          </p:cNvPr>
          <p:cNvSpPr/>
          <p:nvPr/>
        </p:nvSpPr>
        <p:spPr>
          <a:xfrm>
            <a:off x="126206" y="128587"/>
            <a:ext cx="2119314" cy="12192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5D29B487-EA7E-1FEC-E85A-3C93356349D3}"/>
              </a:ext>
            </a:extLst>
          </p:cNvPr>
          <p:cNvCxnSpPr>
            <a:cxnSpLocks/>
          </p:cNvCxnSpPr>
          <p:nvPr/>
        </p:nvCxnSpPr>
        <p:spPr>
          <a:xfrm flipH="1">
            <a:off x="180977" y="973380"/>
            <a:ext cx="201215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AACF8EDA-C391-40C2-0C59-AAC72B71BD29}"/>
              </a:ext>
            </a:extLst>
          </p:cNvPr>
          <p:cNvCxnSpPr>
            <a:cxnSpLocks/>
          </p:cNvCxnSpPr>
          <p:nvPr/>
        </p:nvCxnSpPr>
        <p:spPr>
          <a:xfrm flipH="1">
            <a:off x="181362" y="1232142"/>
            <a:ext cx="201176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32558D9D-CC5B-2356-AE08-4A65B4E7F8F6}"/>
              </a:ext>
            </a:extLst>
          </p:cNvPr>
          <p:cNvCxnSpPr>
            <a:cxnSpLocks/>
          </p:cNvCxnSpPr>
          <p:nvPr/>
        </p:nvCxnSpPr>
        <p:spPr>
          <a:xfrm flipH="1">
            <a:off x="1643300" y="388391"/>
            <a:ext cx="5548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hteck 20">
            <a:extLst>
              <a:ext uri="{FF2B5EF4-FFF2-40B4-BE49-F238E27FC236}">
                <a16:creationId xmlns:a16="http://schemas.microsoft.com/office/drawing/2014/main" id="{4F4A0C43-768C-812D-6E10-09ED9050941D}"/>
              </a:ext>
            </a:extLst>
          </p:cNvPr>
          <p:cNvSpPr/>
          <p:nvPr/>
        </p:nvSpPr>
        <p:spPr>
          <a:xfrm>
            <a:off x="204788" y="204788"/>
            <a:ext cx="1350962" cy="48523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71BF1D21-2D16-F411-DEF1-1667C349AAEC}"/>
              </a:ext>
            </a:extLst>
          </p:cNvPr>
          <p:cNvCxnSpPr>
            <a:cxnSpLocks/>
          </p:cNvCxnSpPr>
          <p:nvPr/>
        </p:nvCxnSpPr>
        <p:spPr>
          <a:xfrm flipH="1">
            <a:off x="1643300" y="690023"/>
            <a:ext cx="5548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49512F3E-D09B-2639-29C2-A2561D28254C}"/>
              </a:ext>
            </a:extLst>
          </p:cNvPr>
          <p:cNvSpPr txBox="1"/>
          <p:nvPr/>
        </p:nvSpPr>
        <p:spPr>
          <a:xfrm>
            <a:off x="1643300" y="692138"/>
            <a:ext cx="557204" cy="9233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600" spc="-30" dirty="0" smtClean="0">
                <a:latin typeface="Arial" panose="020B0604020202020204" pitchFamily="34" charset="0"/>
                <a:cs typeface="Arial" panose="020B0604020202020204" pitchFamily="34" charset="0"/>
              </a:rPr>
              <a:t>Ø Belastungsgrad</a:t>
            </a:r>
            <a:endParaRPr lang="de-DE" sz="600" spc="-3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094F0506-8970-49DC-4F6C-2D2CEE2CFD7A}"/>
              </a:ext>
            </a:extLst>
          </p:cNvPr>
          <p:cNvSpPr txBox="1"/>
          <p:nvPr/>
        </p:nvSpPr>
        <p:spPr>
          <a:xfrm>
            <a:off x="1643300" y="392621"/>
            <a:ext cx="562975" cy="9233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600" spc="-30" dirty="0">
                <a:latin typeface="Arial" panose="020B0604020202020204" pitchFamily="34" charset="0"/>
                <a:cs typeface="Arial" panose="020B0604020202020204" pitchFamily="34" charset="0"/>
              </a:rPr>
              <a:t>Anzahl </a:t>
            </a:r>
            <a:r>
              <a:rPr lang="de-DE" sz="600" spc="-30" dirty="0" smtClean="0">
                <a:latin typeface="Arial" panose="020B0604020202020204" pitchFamily="34" charset="0"/>
                <a:cs typeface="Arial" panose="020B0604020202020204" pitchFamily="34" charset="0"/>
              </a:rPr>
              <a:t>Betroffene</a:t>
            </a:r>
            <a:endParaRPr lang="de-DE" sz="600" spc="-3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652B7C59-E51B-22AB-E804-AD063D71C491}"/>
              </a:ext>
            </a:extLst>
          </p:cNvPr>
          <p:cNvSpPr txBox="1"/>
          <p:nvPr/>
        </p:nvSpPr>
        <p:spPr>
          <a:xfrm>
            <a:off x="1952634" y="569027"/>
            <a:ext cx="219612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von 4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AA4A3AE0-BC04-C462-D171-909ED2EC103C}"/>
              </a:ext>
            </a:extLst>
          </p:cNvPr>
          <p:cNvSpPr/>
          <p:nvPr/>
        </p:nvSpPr>
        <p:spPr>
          <a:xfrm rot="18900000">
            <a:off x="1673880" y="226175"/>
            <a:ext cx="112752" cy="112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97FDEC13-D754-358B-DB0A-F9740C66265C}"/>
              </a:ext>
            </a:extLst>
          </p:cNvPr>
          <p:cNvSpPr txBox="1"/>
          <p:nvPr/>
        </p:nvSpPr>
        <p:spPr>
          <a:xfrm>
            <a:off x="184922" y="1229372"/>
            <a:ext cx="689291" cy="9233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600" dirty="0">
                <a:latin typeface="Arial" panose="020B0604020202020204" pitchFamily="34" charset="0"/>
                <a:cs typeface="Arial" panose="020B0604020202020204" pitchFamily="34" charset="0"/>
              </a:rPr>
              <a:t>Einsatzort / Adresse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25F11982-6349-5505-550D-D903E99042F4}"/>
              </a:ext>
            </a:extLst>
          </p:cNvPr>
          <p:cNvSpPr txBox="1"/>
          <p:nvPr/>
        </p:nvSpPr>
        <p:spPr>
          <a:xfrm>
            <a:off x="184922" y="979617"/>
            <a:ext cx="506549" cy="9233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600" dirty="0">
                <a:latin typeface="Arial" panose="020B0604020202020204" pitchFamily="34" charset="0"/>
                <a:cs typeface="Arial" panose="020B0604020202020204" pitchFamily="34" charset="0"/>
              </a:rPr>
              <a:t>Details / Name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74F03C81-1D69-6FF8-AC52-FFF8EA9B246C}"/>
              </a:ext>
            </a:extLst>
          </p:cNvPr>
          <p:cNvSpPr txBox="1"/>
          <p:nvPr/>
        </p:nvSpPr>
        <p:spPr>
          <a:xfrm>
            <a:off x="203922" y="692791"/>
            <a:ext cx="349455" cy="9233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Stichwort</a:t>
            </a:r>
          </a:p>
        </p:txBody>
      </p:sp>
      <p:sp>
        <p:nvSpPr>
          <p:cNvPr id="38" name="Freihandform 37"/>
          <p:cNvSpPr/>
          <p:nvPr/>
        </p:nvSpPr>
        <p:spPr>
          <a:xfrm rot="5400000">
            <a:off x="449527" y="-449530"/>
            <a:ext cx="1477435" cy="2376488"/>
          </a:xfrm>
          <a:custGeom>
            <a:avLst/>
            <a:gdLst>
              <a:gd name="connsiteX0" fmla="*/ 144000 w 1477435"/>
              <a:gd name="connsiteY0" fmla="*/ 2232488 h 2376488"/>
              <a:gd name="connsiteX1" fmla="*/ 1333435 w 1477435"/>
              <a:gd name="connsiteY1" fmla="*/ 2232488 h 2376488"/>
              <a:gd name="connsiteX2" fmla="*/ 1333435 w 1477435"/>
              <a:gd name="connsiteY2" fmla="*/ 144000 h 2376488"/>
              <a:gd name="connsiteX3" fmla="*/ 144000 w 1477435"/>
              <a:gd name="connsiteY3" fmla="*/ 144000 h 2376488"/>
              <a:gd name="connsiteX4" fmla="*/ 0 w 1477435"/>
              <a:gd name="connsiteY4" fmla="*/ 2376488 h 2376488"/>
              <a:gd name="connsiteX5" fmla="*/ 0 w 1477435"/>
              <a:gd name="connsiteY5" fmla="*/ 2232488 h 2376488"/>
              <a:gd name="connsiteX6" fmla="*/ 0 w 1477435"/>
              <a:gd name="connsiteY6" fmla="*/ 2232488 h 2376488"/>
              <a:gd name="connsiteX7" fmla="*/ 0 w 1477435"/>
              <a:gd name="connsiteY7" fmla="*/ 66675 h 2376488"/>
              <a:gd name="connsiteX8" fmla="*/ 0 w 1477435"/>
              <a:gd name="connsiteY8" fmla="*/ 66675 h 2376488"/>
              <a:gd name="connsiteX9" fmla="*/ 0 w 1477435"/>
              <a:gd name="connsiteY9" fmla="*/ 0 h 2376488"/>
              <a:gd name="connsiteX10" fmla="*/ 1476378 w 1477435"/>
              <a:gd name="connsiteY10" fmla="*/ 0 h 2376488"/>
              <a:gd name="connsiteX11" fmla="*/ 1476378 w 1477435"/>
              <a:gd name="connsiteY11" fmla="*/ 48550 h 2376488"/>
              <a:gd name="connsiteX12" fmla="*/ 1477435 w 1477435"/>
              <a:gd name="connsiteY12" fmla="*/ 48550 h 2376488"/>
              <a:gd name="connsiteX13" fmla="*/ 1477435 w 1477435"/>
              <a:gd name="connsiteY13" fmla="*/ 2234144 h 2376488"/>
              <a:gd name="connsiteX14" fmla="*/ 1476378 w 1477435"/>
              <a:gd name="connsiteY14" fmla="*/ 2234144 h 2376488"/>
              <a:gd name="connsiteX15" fmla="*/ 1476378 w 1477435"/>
              <a:gd name="connsiteY15" fmla="*/ 2376488 h 2376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477435" h="2376488">
                <a:moveTo>
                  <a:pt x="144000" y="2232488"/>
                </a:moveTo>
                <a:lnTo>
                  <a:pt x="1333435" y="2232488"/>
                </a:lnTo>
                <a:lnTo>
                  <a:pt x="1333435" y="144000"/>
                </a:lnTo>
                <a:lnTo>
                  <a:pt x="144000" y="144000"/>
                </a:lnTo>
                <a:close/>
                <a:moveTo>
                  <a:pt x="0" y="2376488"/>
                </a:moveTo>
                <a:lnTo>
                  <a:pt x="0" y="2232488"/>
                </a:lnTo>
                <a:lnTo>
                  <a:pt x="0" y="2232488"/>
                </a:lnTo>
                <a:lnTo>
                  <a:pt x="0" y="66675"/>
                </a:lnTo>
                <a:lnTo>
                  <a:pt x="0" y="66675"/>
                </a:lnTo>
                <a:lnTo>
                  <a:pt x="0" y="0"/>
                </a:lnTo>
                <a:lnTo>
                  <a:pt x="1476378" y="0"/>
                </a:lnTo>
                <a:lnTo>
                  <a:pt x="1476378" y="48550"/>
                </a:lnTo>
                <a:lnTo>
                  <a:pt x="1477435" y="48550"/>
                </a:lnTo>
                <a:lnTo>
                  <a:pt x="1477435" y="2234144"/>
                </a:lnTo>
                <a:lnTo>
                  <a:pt x="1476378" y="2234144"/>
                </a:lnTo>
                <a:lnTo>
                  <a:pt x="1476378" y="2376488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6605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eck 21">
            <a:extLst>
              <a:ext uri="{FF2B5EF4-FFF2-40B4-BE49-F238E27FC236}">
                <a16:creationId xmlns:a16="http://schemas.microsoft.com/office/drawing/2014/main" id="{40556999-D9CD-C95B-C6CF-AB8840597792}"/>
              </a:ext>
            </a:extLst>
          </p:cNvPr>
          <p:cNvSpPr/>
          <p:nvPr/>
        </p:nvSpPr>
        <p:spPr>
          <a:xfrm>
            <a:off x="126206" y="128587"/>
            <a:ext cx="2119314" cy="12192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5D29B487-EA7E-1FEC-E85A-3C93356349D3}"/>
              </a:ext>
            </a:extLst>
          </p:cNvPr>
          <p:cNvCxnSpPr>
            <a:cxnSpLocks/>
          </p:cNvCxnSpPr>
          <p:nvPr/>
        </p:nvCxnSpPr>
        <p:spPr>
          <a:xfrm flipH="1">
            <a:off x="866775" y="896123"/>
            <a:ext cx="134778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32558D9D-CC5B-2356-AE08-4A65B4E7F8F6}"/>
              </a:ext>
            </a:extLst>
          </p:cNvPr>
          <p:cNvCxnSpPr>
            <a:cxnSpLocks/>
          </p:cNvCxnSpPr>
          <p:nvPr/>
        </p:nvCxnSpPr>
        <p:spPr>
          <a:xfrm flipH="1">
            <a:off x="1084257" y="491530"/>
            <a:ext cx="99694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>
            <a:extLst>
              <a:ext uri="{FF2B5EF4-FFF2-40B4-BE49-F238E27FC236}">
                <a16:creationId xmlns:a16="http://schemas.microsoft.com/office/drawing/2014/main" id="{094F0506-8970-49DC-4F6C-2D2CEE2CFD7A}"/>
              </a:ext>
            </a:extLst>
          </p:cNvPr>
          <p:cNvSpPr txBox="1"/>
          <p:nvPr/>
        </p:nvSpPr>
        <p:spPr>
          <a:xfrm>
            <a:off x="1084257" y="495760"/>
            <a:ext cx="516167" cy="9233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600" dirty="0">
                <a:latin typeface="Arial" panose="020B0604020202020204" pitchFamily="34" charset="0"/>
                <a:cs typeface="Arial" panose="020B0604020202020204" pitchFamily="34" charset="0"/>
              </a:rPr>
              <a:t>Personalstärke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25F11982-6349-5505-550D-D903E99042F4}"/>
              </a:ext>
            </a:extLst>
          </p:cNvPr>
          <p:cNvSpPr txBox="1"/>
          <p:nvPr/>
        </p:nvSpPr>
        <p:spPr>
          <a:xfrm>
            <a:off x="867544" y="902360"/>
            <a:ext cx="1024756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600" dirty="0">
                <a:latin typeface="Arial" panose="020B0604020202020204" pitchFamily="34" charset="0"/>
                <a:cs typeface="Arial" panose="020B0604020202020204" pitchFamily="34" charset="0"/>
              </a:rPr>
              <a:t>Bezeichnung Einheit</a:t>
            </a:r>
          </a:p>
        </p:txBody>
      </p:sp>
      <p:sp>
        <p:nvSpPr>
          <p:cNvPr id="7" name="Freihandform: Form 6">
            <a:extLst>
              <a:ext uri="{FF2B5EF4-FFF2-40B4-BE49-F238E27FC236}">
                <a16:creationId xmlns:a16="http://schemas.microsoft.com/office/drawing/2014/main" id="{02C21110-979C-29B0-6483-195F840904BF}"/>
              </a:ext>
            </a:extLst>
          </p:cNvPr>
          <p:cNvSpPr/>
          <p:nvPr/>
        </p:nvSpPr>
        <p:spPr>
          <a:xfrm>
            <a:off x="207067" y="205438"/>
            <a:ext cx="655661" cy="356346"/>
          </a:xfrm>
          <a:custGeom>
            <a:avLst/>
            <a:gdLst>
              <a:gd name="connsiteX0" fmla="*/ 327831 w 655661"/>
              <a:gd name="connsiteY0" fmla="*/ 12704 h 356346"/>
              <a:gd name="connsiteX1" fmla="*/ 11137 w 655661"/>
              <a:gd name="connsiteY1" fmla="*/ 356030 h 356346"/>
              <a:gd name="connsiteX2" fmla="*/ 644525 w 655661"/>
              <a:gd name="connsiteY2" fmla="*/ 356030 h 356346"/>
              <a:gd name="connsiteX3" fmla="*/ 0 w 655661"/>
              <a:gd name="connsiteY3" fmla="*/ 0 h 356346"/>
              <a:gd name="connsiteX4" fmla="*/ 655661 w 655661"/>
              <a:gd name="connsiteY4" fmla="*/ 0 h 356346"/>
              <a:gd name="connsiteX5" fmla="*/ 655661 w 655661"/>
              <a:gd name="connsiteY5" fmla="*/ 356346 h 356346"/>
              <a:gd name="connsiteX6" fmla="*/ 0 w 655661"/>
              <a:gd name="connsiteY6" fmla="*/ 356346 h 356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5661" h="356346">
                <a:moveTo>
                  <a:pt x="327831" y="12704"/>
                </a:moveTo>
                <a:lnTo>
                  <a:pt x="11137" y="356030"/>
                </a:lnTo>
                <a:lnTo>
                  <a:pt x="644525" y="356030"/>
                </a:lnTo>
                <a:close/>
                <a:moveTo>
                  <a:pt x="0" y="0"/>
                </a:moveTo>
                <a:lnTo>
                  <a:pt x="655661" y="0"/>
                </a:lnTo>
                <a:lnTo>
                  <a:pt x="655661" y="356346"/>
                </a:lnTo>
                <a:lnTo>
                  <a:pt x="0" y="356346"/>
                </a:lnTo>
                <a:close/>
              </a:path>
            </a:pathLst>
          </a:custGeom>
          <a:noFill/>
          <a:ln w="19050">
            <a:solidFill>
              <a:srgbClr val="68198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05F92302-9E0D-4D30-6F33-0D8C2086908C}"/>
              </a:ext>
            </a:extLst>
          </p:cNvPr>
          <p:cNvSpPr txBox="1"/>
          <p:nvPr/>
        </p:nvSpPr>
        <p:spPr>
          <a:xfrm>
            <a:off x="358020" y="393191"/>
            <a:ext cx="347852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000" b="1" dirty="0">
                <a:solidFill>
                  <a:srgbClr val="6819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PSNV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08961B18-CF41-6D65-5477-289C6B8C63DC}"/>
              </a:ext>
            </a:extLst>
          </p:cNvPr>
          <p:cNvSpPr/>
          <p:nvPr/>
        </p:nvSpPr>
        <p:spPr>
          <a:xfrm rot="16200000">
            <a:off x="203203" y="637312"/>
            <a:ext cx="70973" cy="709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B2715C21-077F-C862-5EF2-06325073D8F1}"/>
              </a:ext>
            </a:extLst>
          </p:cNvPr>
          <p:cNvSpPr/>
          <p:nvPr/>
        </p:nvSpPr>
        <p:spPr>
          <a:xfrm rot="16200000">
            <a:off x="203203" y="735652"/>
            <a:ext cx="70973" cy="709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FAAC86A2-A56C-12C2-E398-200C6BC1843E}"/>
              </a:ext>
            </a:extLst>
          </p:cNvPr>
          <p:cNvSpPr/>
          <p:nvPr/>
        </p:nvSpPr>
        <p:spPr>
          <a:xfrm rot="16200000">
            <a:off x="203203" y="836565"/>
            <a:ext cx="70973" cy="709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49A31DF-9E31-CFE5-7C15-4485AB3460F2}"/>
              </a:ext>
            </a:extLst>
          </p:cNvPr>
          <p:cNvSpPr txBox="1"/>
          <p:nvPr/>
        </p:nvSpPr>
        <p:spPr>
          <a:xfrm>
            <a:off x="296107" y="621058"/>
            <a:ext cx="516167" cy="70307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10000"/>
              </a:lnSpc>
            </a:pPr>
            <a:r>
              <a:rPr lang="de-DE" sz="600" spc="-20" dirty="0">
                <a:latin typeface="Arial" panose="020B0604020202020204" pitchFamily="34" charset="0"/>
                <a:cs typeface="Arial" panose="020B0604020202020204" pitchFamily="34" charset="0"/>
              </a:rPr>
              <a:t>Einsatzfahrzeug</a:t>
            </a:r>
          </a:p>
          <a:p>
            <a:pPr>
              <a:lnSpc>
                <a:spcPct val="110000"/>
              </a:lnSpc>
            </a:pPr>
            <a:r>
              <a:rPr lang="de-DE" sz="600" dirty="0">
                <a:latin typeface="Arial" panose="020B0604020202020204" pitchFamily="34" charset="0"/>
                <a:cs typeface="Arial" panose="020B0604020202020204" pitchFamily="34" charset="0"/>
              </a:rPr>
              <a:t>Privat-PKW</a:t>
            </a:r>
          </a:p>
          <a:p>
            <a:pPr>
              <a:lnSpc>
                <a:spcPct val="110000"/>
              </a:lnSpc>
            </a:pPr>
            <a:r>
              <a:rPr lang="de-DE" sz="600" dirty="0">
                <a:latin typeface="Arial" panose="020B0604020202020204" pitchFamily="34" charset="0"/>
                <a:cs typeface="Arial" panose="020B0604020202020204" pitchFamily="34" charset="0"/>
              </a:rPr>
              <a:t>Kein Fahrzeug</a:t>
            </a:r>
          </a:p>
          <a:p>
            <a:pPr>
              <a:lnSpc>
                <a:spcPct val="110000"/>
              </a:lnSpc>
            </a:pPr>
            <a:endParaRPr lang="de-DE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de-DE" sz="600" spc="-30" dirty="0">
                <a:latin typeface="Arial" panose="020B0604020202020204" pitchFamily="34" charset="0"/>
                <a:cs typeface="Arial" panose="020B0604020202020204" pitchFamily="34" charset="0"/>
              </a:rPr>
              <a:t>P-Transport </a:t>
            </a:r>
            <a:r>
              <a:rPr lang="de-DE" sz="600" spc="-30" dirty="0" err="1">
                <a:latin typeface="Arial" panose="020B0604020202020204" pitchFamily="34" charset="0"/>
                <a:cs typeface="Arial" panose="020B0604020202020204" pitchFamily="34" charset="0"/>
              </a:rPr>
              <a:t>mgl</a:t>
            </a:r>
            <a:r>
              <a:rPr lang="de-DE" sz="600" spc="-3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de-DE" sz="600" dirty="0">
                <a:latin typeface="Arial" panose="020B0604020202020204" pitchFamily="34" charset="0"/>
                <a:cs typeface="Arial" panose="020B0604020202020204" pitchFamily="34" charset="0"/>
              </a:rPr>
              <a:t>Sondersignal</a:t>
            </a:r>
          </a:p>
          <a:p>
            <a:pPr>
              <a:lnSpc>
                <a:spcPct val="110000"/>
              </a:lnSpc>
            </a:pPr>
            <a:r>
              <a:rPr lang="de-DE" sz="600" dirty="0">
                <a:latin typeface="Arial" panose="020B0604020202020204" pitchFamily="34" charset="0"/>
                <a:cs typeface="Arial" panose="020B0604020202020204" pitchFamily="34" charset="0"/>
              </a:rPr>
              <a:t>BOS-Funk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08956104-74E6-DECF-DE13-144B78BAE9BC}"/>
              </a:ext>
            </a:extLst>
          </p:cNvPr>
          <p:cNvSpPr txBox="1"/>
          <p:nvPr/>
        </p:nvSpPr>
        <p:spPr>
          <a:xfrm>
            <a:off x="1303138" y="195340"/>
            <a:ext cx="76623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FD5FD81E-B1AC-6226-CFE0-B4D430E9DD8F}"/>
              </a:ext>
            </a:extLst>
          </p:cNvPr>
          <p:cNvCxnSpPr>
            <a:cxnSpLocks/>
          </p:cNvCxnSpPr>
          <p:nvPr/>
        </p:nvCxnSpPr>
        <p:spPr>
          <a:xfrm flipH="1">
            <a:off x="866775" y="1211505"/>
            <a:ext cx="134778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feld 30">
            <a:extLst>
              <a:ext uri="{FF2B5EF4-FFF2-40B4-BE49-F238E27FC236}">
                <a16:creationId xmlns:a16="http://schemas.microsoft.com/office/drawing/2014/main" id="{43197012-2EB1-1482-3AD1-AE34EFD445C0}"/>
              </a:ext>
            </a:extLst>
          </p:cNvPr>
          <p:cNvSpPr txBox="1"/>
          <p:nvPr/>
        </p:nvSpPr>
        <p:spPr>
          <a:xfrm>
            <a:off x="867544" y="1217742"/>
            <a:ext cx="1078731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600" dirty="0">
                <a:latin typeface="Arial" panose="020B0604020202020204" pitchFamily="34" charset="0"/>
                <a:cs typeface="Arial" panose="020B0604020202020204" pitchFamily="34" charset="0"/>
              </a:rPr>
              <a:t>Kontakt (Tel-</a:t>
            </a:r>
            <a:r>
              <a:rPr lang="de-DE" sz="600" dirty="0" err="1"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lang="de-DE" sz="600" dirty="0">
                <a:latin typeface="Arial" panose="020B0604020202020204" pitchFamily="34" charset="0"/>
                <a:cs typeface="Arial" panose="020B0604020202020204" pitchFamily="34" charset="0"/>
              </a:rPr>
              <a:t> / Funkrufname)</a:t>
            </a:r>
          </a:p>
        </p:txBody>
      </p:sp>
      <p:sp>
        <p:nvSpPr>
          <p:cNvPr id="25" name="Freihandform 24"/>
          <p:cNvSpPr/>
          <p:nvPr/>
        </p:nvSpPr>
        <p:spPr>
          <a:xfrm rot="5400000">
            <a:off x="449527" y="-449530"/>
            <a:ext cx="1477435" cy="2376488"/>
          </a:xfrm>
          <a:custGeom>
            <a:avLst/>
            <a:gdLst>
              <a:gd name="connsiteX0" fmla="*/ 144000 w 1477435"/>
              <a:gd name="connsiteY0" fmla="*/ 2232488 h 2376488"/>
              <a:gd name="connsiteX1" fmla="*/ 1333435 w 1477435"/>
              <a:gd name="connsiteY1" fmla="*/ 2232488 h 2376488"/>
              <a:gd name="connsiteX2" fmla="*/ 1333435 w 1477435"/>
              <a:gd name="connsiteY2" fmla="*/ 144000 h 2376488"/>
              <a:gd name="connsiteX3" fmla="*/ 144000 w 1477435"/>
              <a:gd name="connsiteY3" fmla="*/ 144000 h 2376488"/>
              <a:gd name="connsiteX4" fmla="*/ 0 w 1477435"/>
              <a:gd name="connsiteY4" fmla="*/ 2376488 h 2376488"/>
              <a:gd name="connsiteX5" fmla="*/ 0 w 1477435"/>
              <a:gd name="connsiteY5" fmla="*/ 2232488 h 2376488"/>
              <a:gd name="connsiteX6" fmla="*/ 0 w 1477435"/>
              <a:gd name="connsiteY6" fmla="*/ 2232488 h 2376488"/>
              <a:gd name="connsiteX7" fmla="*/ 0 w 1477435"/>
              <a:gd name="connsiteY7" fmla="*/ 66675 h 2376488"/>
              <a:gd name="connsiteX8" fmla="*/ 0 w 1477435"/>
              <a:gd name="connsiteY8" fmla="*/ 66675 h 2376488"/>
              <a:gd name="connsiteX9" fmla="*/ 0 w 1477435"/>
              <a:gd name="connsiteY9" fmla="*/ 0 h 2376488"/>
              <a:gd name="connsiteX10" fmla="*/ 1476378 w 1477435"/>
              <a:gd name="connsiteY10" fmla="*/ 0 h 2376488"/>
              <a:gd name="connsiteX11" fmla="*/ 1476378 w 1477435"/>
              <a:gd name="connsiteY11" fmla="*/ 48550 h 2376488"/>
              <a:gd name="connsiteX12" fmla="*/ 1477435 w 1477435"/>
              <a:gd name="connsiteY12" fmla="*/ 48550 h 2376488"/>
              <a:gd name="connsiteX13" fmla="*/ 1477435 w 1477435"/>
              <a:gd name="connsiteY13" fmla="*/ 2234144 h 2376488"/>
              <a:gd name="connsiteX14" fmla="*/ 1476378 w 1477435"/>
              <a:gd name="connsiteY14" fmla="*/ 2234144 h 2376488"/>
              <a:gd name="connsiteX15" fmla="*/ 1476378 w 1477435"/>
              <a:gd name="connsiteY15" fmla="*/ 2376488 h 2376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477435" h="2376488">
                <a:moveTo>
                  <a:pt x="144000" y="2232488"/>
                </a:moveTo>
                <a:lnTo>
                  <a:pt x="1333435" y="2232488"/>
                </a:lnTo>
                <a:lnTo>
                  <a:pt x="1333435" y="144000"/>
                </a:lnTo>
                <a:lnTo>
                  <a:pt x="144000" y="144000"/>
                </a:lnTo>
                <a:close/>
                <a:moveTo>
                  <a:pt x="0" y="2376488"/>
                </a:moveTo>
                <a:lnTo>
                  <a:pt x="0" y="2232488"/>
                </a:lnTo>
                <a:lnTo>
                  <a:pt x="0" y="2232488"/>
                </a:lnTo>
                <a:lnTo>
                  <a:pt x="0" y="66675"/>
                </a:lnTo>
                <a:lnTo>
                  <a:pt x="0" y="66675"/>
                </a:lnTo>
                <a:lnTo>
                  <a:pt x="0" y="0"/>
                </a:lnTo>
                <a:lnTo>
                  <a:pt x="1476378" y="0"/>
                </a:lnTo>
                <a:lnTo>
                  <a:pt x="1476378" y="48550"/>
                </a:lnTo>
                <a:lnTo>
                  <a:pt x="1477435" y="48550"/>
                </a:lnTo>
                <a:lnTo>
                  <a:pt x="1477435" y="2234144"/>
                </a:lnTo>
                <a:lnTo>
                  <a:pt x="1476378" y="2234144"/>
                </a:lnTo>
                <a:lnTo>
                  <a:pt x="1476378" y="2376488"/>
                </a:lnTo>
                <a:close/>
              </a:path>
            </a:pathLst>
          </a:custGeom>
          <a:solidFill>
            <a:srgbClr val="6819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08961B18-CF41-6D65-5477-289C6B8C63DC}"/>
              </a:ext>
            </a:extLst>
          </p:cNvPr>
          <p:cNvSpPr/>
          <p:nvPr/>
        </p:nvSpPr>
        <p:spPr>
          <a:xfrm rot="16200000">
            <a:off x="203203" y="1037403"/>
            <a:ext cx="70973" cy="709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B2715C21-077F-C862-5EF2-06325073D8F1}"/>
              </a:ext>
            </a:extLst>
          </p:cNvPr>
          <p:cNvSpPr/>
          <p:nvPr/>
        </p:nvSpPr>
        <p:spPr>
          <a:xfrm rot="16200000">
            <a:off x="203203" y="1135743"/>
            <a:ext cx="70973" cy="709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FAAC86A2-A56C-12C2-E398-200C6BC1843E}"/>
              </a:ext>
            </a:extLst>
          </p:cNvPr>
          <p:cNvSpPr/>
          <p:nvPr/>
        </p:nvSpPr>
        <p:spPr>
          <a:xfrm rot="16200000">
            <a:off x="203203" y="1236656"/>
            <a:ext cx="70973" cy="709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3064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hteck 63">
            <a:extLst>
              <a:ext uri="{FF2B5EF4-FFF2-40B4-BE49-F238E27FC236}">
                <a16:creationId xmlns:a16="http://schemas.microsoft.com/office/drawing/2014/main" id="{40556999-D9CD-C95B-C6CF-AB8840597792}"/>
              </a:ext>
            </a:extLst>
          </p:cNvPr>
          <p:cNvSpPr/>
          <p:nvPr/>
        </p:nvSpPr>
        <p:spPr>
          <a:xfrm>
            <a:off x="126206" y="128587"/>
            <a:ext cx="2119314" cy="12192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094F0506-8970-49DC-4F6C-2D2CEE2CFD7A}"/>
              </a:ext>
            </a:extLst>
          </p:cNvPr>
          <p:cNvSpPr txBox="1"/>
          <p:nvPr/>
        </p:nvSpPr>
        <p:spPr>
          <a:xfrm>
            <a:off x="623888" y="489008"/>
            <a:ext cx="347852" cy="9233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600" dirty="0">
                <a:latin typeface="Arial" panose="020B0604020202020204" pitchFamily="34" charset="0"/>
                <a:cs typeface="Arial" panose="020B0604020202020204" pitchFamily="34" charset="0"/>
              </a:rPr>
              <a:t>Unverletzt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D53D4C41-218C-BC2C-A6FC-1EC21772D7EC}"/>
              </a:ext>
            </a:extLst>
          </p:cNvPr>
          <p:cNvSpPr/>
          <p:nvPr/>
        </p:nvSpPr>
        <p:spPr>
          <a:xfrm rot="13500000">
            <a:off x="286061" y="243353"/>
            <a:ext cx="255885" cy="25588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FBE0C35-B196-94A3-7454-2451DE9663F0}"/>
              </a:ext>
            </a:extLst>
          </p:cNvPr>
          <p:cNvSpPr/>
          <p:nvPr/>
        </p:nvSpPr>
        <p:spPr>
          <a:xfrm rot="13500000">
            <a:off x="1305235" y="241001"/>
            <a:ext cx="255885" cy="255885"/>
          </a:xfrm>
          <a:prstGeom prst="rect">
            <a:avLst/>
          </a:prstGeom>
          <a:solidFill>
            <a:srgbClr val="08B21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A6205C7E-7896-B660-656E-5E191FB558C0}"/>
              </a:ext>
            </a:extLst>
          </p:cNvPr>
          <p:cNvCxnSpPr/>
          <p:nvPr/>
        </p:nvCxnSpPr>
        <p:spPr>
          <a:xfrm>
            <a:off x="1433177" y="188005"/>
            <a:ext cx="0" cy="36187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CD58A397-B5AE-9BB1-3392-116F1C02EB83}"/>
              </a:ext>
            </a:extLst>
          </p:cNvPr>
          <p:cNvGrpSpPr/>
          <p:nvPr/>
        </p:nvGrpSpPr>
        <p:grpSpPr>
          <a:xfrm>
            <a:off x="1038995" y="700781"/>
            <a:ext cx="160627" cy="216000"/>
            <a:chOff x="1239283" y="721422"/>
            <a:chExt cx="160627" cy="216000"/>
          </a:xfrm>
          <a:solidFill>
            <a:srgbClr val="FF0000"/>
          </a:solidFill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AE929C63-11B0-899F-96D0-7A2A7C0CCFD9}"/>
                </a:ext>
              </a:extLst>
            </p:cNvPr>
            <p:cNvSpPr/>
            <p:nvPr/>
          </p:nvSpPr>
          <p:spPr>
            <a:xfrm rot="13500000">
              <a:off x="1239283" y="754633"/>
              <a:ext cx="160627" cy="160627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B3FD232A-932A-EA35-9C51-5859A2A9927F}"/>
                </a:ext>
              </a:extLst>
            </p:cNvPr>
            <p:cNvCxnSpPr>
              <a:cxnSpLocks/>
            </p:cNvCxnSpPr>
            <p:nvPr/>
          </p:nvCxnSpPr>
          <p:spPr>
            <a:xfrm>
              <a:off x="1319596" y="721422"/>
              <a:ext cx="0" cy="216000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9D42F243-1B64-6E20-05D7-F42C40B12BD1}"/>
              </a:ext>
            </a:extLst>
          </p:cNvPr>
          <p:cNvGrpSpPr/>
          <p:nvPr/>
        </p:nvGrpSpPr>
        <p:grpSpPr>
          <a:xfrm>
            <a:off x="1653583" y="1029596"/>
            <a:ext cx="160627" cy="216000"/>
            <a:chOff x="1239283" y="721422"/>
            <a:chExt cx="160627" cy="216000"/>
          </a:xfrm>
          <a:solidFill>
            <a:srgbClr val="1102CC"/>
          </a:solidFill>
        </p:grpSpPr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DD241046-F459-C3FB-5E0E-8B58D83AC4C3}"/>
                </a:ext>
              </a:extLst>
            </p:cNvPr>
            <p:cNvSpPr/>
            <p:nvPr/>
          </p:nvSpPr>
          <p:spPr>
            <a:xfrm rot="13500000">
              <a:off x="1239283" y="754633"/>
              <a:ext cx="160627" cy="160627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5" name="Gerader Verbinder 24">
              <a:extLst>
                <a:ext uri="{FF2B5EF4-FFF2-40B4-BE49-F238E27FC236}">
                  <a16:creationId xmlns:a16="http://schemas.microsoft.com/office/drawing/2014/main" id="{27E359C9-83C5-6EED-F2CD-F459A99E9B20}"/>
                </a:ext>
              </a:extLst>
            </p:cNvPr>
            <p:cNvCxnSpPr>
              <a:cxnSpLocks/>
            </p:cNvCxnSpPr>
            <p:nvPr/>
          </p:nvCxnSpPr>
          <p:spPr>
            <a:xfrm>
              <a:off x="1319596" y="721422"/>
              <a:ext cx="0" cy="216000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4C78CA30-C1EE-0B96-0871-B1C39CE1E153}"/>
              </a:ext>
            </a:extLst>
          </p:cNvPr>
          <p:cNvGrpSpPr/>
          <p:nvPr/>
        </p:nvGrpSpPr>
        <p:grpSpPr>
          <a:xfrm>
            <a:off x="1653584" y="700781"/>
            <a:ext cx="160627" cy="216000"/>
            <a:chOff x="1239283" y="721422"/>
            <a:chExt cx="160627" cy="216000"/>
          </a:xfrm>
          <a:solidFill>
            <a:srgbClr val="FFFF00"/>
          </a:solidFill>
        </p:grpSpPr>
        <p:sp>
          <p:nvSpPr>
            <p:cNvPr id="28" name="Rechteck 27">
              <a:extLst>
                <a:ext uri="{FF2B5EF4-FFF2-40B4-BE49-F238E27FC236}">
                  <a16:creationId xmlns:a16="http://schemas.microsoft.com/office/drawing/2014/main" id="{332C0DE3-5175-FAF2-1041-8B3A6C55F13D}"/>
                </a:ext>
              </a:extLst>
            </p:cNvPr>
            <p:cNvSpPr/>
            <p:nvPr/>
          </p:nvSpPr>
          <p:spPr>
            <a:xfrm rot="13500000">
              <a:off x="1239283" y="754633"/>
              <a:ext cx="160627" cy="160627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0" name="Gerader Verbinder 29">
              <a:extLst>
                <a:ext uri="{FF2B5EF4-FFF2-40B4-BE49-F238E27FC236}">
                  <a16:creationId xmlns:a16="http://schemas.microsoft.com/office/drawing/2014/main" id="{C0FE8090-6155-F8DF-C570-A0EEBEF91F6F}"/>
                </a:ext>
              </a:extLst>
            </p:cNvPr>
            <p:cNvCxnSpPr>
              <a:cxnSpLocks/>
            </p:cNvCxnSpPr>
            <p:nvPr/>
          </p:nvCxnSpPr>
          <p:spPr>
            <a:xfrm>
              <a:off x="1319596" y="721422"/>
              <a:ext cx="0" cy="216000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EDD46314-35E4-C012-C880-7408C660FDE0}"/>
              </a:ext>
            </a:extLst>
          </p:cNvPr>
          <p:cNvCxnSpPr>
            <a:cxnSpLocks/>
          </p:cNvCxnSpPr>
          <p:nvPr/>
        </p:nvCxnSpPr>
        <p:spPr>
          <a:xfrm flipH="1">
            <a:off x="623888" y="485233"/>
            <a:ext cx="565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feld 38">
            <a:extLst>
              <a:ext uri="{FF2B5EF4-FFF2-40B4-BE49-F238E27FC236}">
                <a16:creationId xmlns:a16="http://schemas.microsoft.com/office/drawing/2014/main" id="{63B89603-CB04-BCAF-2684-FAC4CF1D2E24}"/>
              </a:ext>
            </a:extLst>
          </p:cNvPr>
          <p:cNvSpPr txBox="1"/>
          <p:nvPr/>
        </p:nvSpPr>
        <p:spPr>
          <a:xfrm>
            <a:off x="1635653" y="499026"/>
            <a:ext cx="496931" cy="1569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85000"/>
              </a:lnSpc>
            </a:pPr>
            <a:r>
              <a:rPr lang="de-DE" sz="600" dirty="0">
                <a:latin typeface="Arial" panose="020B0604020202020204" pitchFamily="34" charset="0"/>
                <a:cs typeface="Arial" panose="020B0604020202020204" pitchFamily="34" charset="0"/>
              </a:rPr>
              <a:t>Leicht verletzt </a:t>
            </a:r>
          </a:p>
          <a:p>
            <a:pPr>
              <a:lnSpc>
                <a:spcPct val="85000"/>
              </a:lnSpc>
            </a:pPr>
            <a:r>
              <a:rPr lang="de-DE" sz="600" dirty="0">
                <a:latin typeface="Arial" panose="020B0604020202020204" pitchFamily="34" charset="0"/>
                <a:cs typeface="Arial" panose="020B0604020202020204" pitchFamily="34" charset="0"/>
              </a:rPr>
              <a:t>(SK3)</a:t>
            </a:r>
          </a:p>
        </p:txBody>
      </p:sp>
      <p:cxnSp>
        <p:nvCxnSpPr>
          <p:cNvPr id="41" name="Gerader Verbinder 40">
            <a:extLst>
              <a:ext uri="{FF2B5EF4-FFF2-40B4-BE49-F238E27FC236}">
                <a16:creationId xmlns:a16="http://schemas.microsoft.com/office/drawing/2014/main" id="{17040844-C515-9368-6B86-935C7C3FE84F}"/>
              </a:ext>
            </a:extLst>
          </p:cNvPr>
          <p:cNvCxnSpPr>
            <a:cxnSpLocks/>
          </p:cNvCxnSpPr>
          <p:nvPr/>
        </p:nvCxnSpPr>
        <p:spPr>
          <a:xfrm flipH="1" flipV="1">
            <a:off x="1635653" y="485726"/>
            <a:ext cx="565663" cy="32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feld 41">
            <a:extLst>
              <a:ext uri="{FF2B5EF4-FFF2-40B4-BE49-F238E27FC236}">
                <a16:creationId xmlns:a16="http://schemas.microsoft.com/office/drawing/2014/main" id="{9939E24F-C4D8-D8CF-B458-AF0BE84FB891}"/>
              </a:ext>
            </a:extLst>
          </p:cNvPr>
          <p:cNvSpPr txBox="1"/>
          <p:nvPr/>
        </p:nvSpPr>
        <p:spPr>
          <a:xfrm>
            <a:off x="1841316" y="919103"/>
            <a:ext cx="371577" cy="9233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600" spc="-60" dirty="0">
                <a:latin typeface="Arial" panose="020B0604020202020204" pitchFamily="34" charset="0"/>
                <a:cs typeface="Arial" panose="020B0604020202020204" pitchFamily="34" charset="0"/>
              </a:rPr>
              <a:t>Verletzt (SK2)</a:t>
            </a:r>
          </a:p>
        </p:txBody>
      </p:sp>
      <p:cxnSp>
        <p:nvCxnSpPr>
          <p:cNvPr id="43" name="Gerader Verbinder 42">
            <a:extLst>
              <a:ext uri="{FF2B5EF4-FFF2-40B4-BE49-F238E27FC236}">
                <a16:creationId xmlns:a16="http://schemas.microsoft.com/office/drawing/2014/main" id="{F16FA1ED-D3C4-7D55-8F39-9807F04B77D9}"/>
              </a:ext>
            </a:extLst>
          </p:cNvPr>
          <p:cNvCxnSpPr>
            <a:cxnSpLocks/>
          </p:cNvCxnSpPr>
          <p:nvPr/>
        </p:nvCxnSpPr>
        <p:spPr>
          <a:xfrm flipH="1">
            <a:off x="1841316" y="915328"/>
            <a:ext cx="3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feld 45">
            <a:extLst>
              <a:ext uri="{FF2B5EF4-FFF2-40B4-BE49-F238E27FC236}">
                <a16:creationId xmlns:a16="http://schemas.microsoft.com/office/drawing/2014/main" id="{CE0AEEA6-9E98-0076-FD15-1D4921EABA7C}"/>
              </a:ext>
            </a:extLst>
          </p:cNvPr>
          <p:cNvSpPr txBox="1"/>
          <p:nvPr/>
        </p:nvSpPr>
        <p:spPr>
          <a:xfrm>
            <a:off x="1231091" y="920092"/>
            <a:ext cx="371577" cy="9233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600" spc="-60" dirty="0">
                <a:latin typeface="Arial" panose="020B0604020202020204" pitchFamily="34" charset="0"/>
                <a:cs typeface="Arial" panose="020B0604020202020204" pitchFamily="34" charset="0"/>
              </a:rPr>
              <a:t>Verletzt (SK1)</a:t>
            </a:r>
          </a:p>
        </p:txBody>
      </p:sp>
      <p:cxnSp>
        <p:nvCxnSpPr>
          <p:cNvPr id="47" name="Gerader Verbinder 46">
            <a:extLst>
              <a:ext uri="{FF2B5EF4-FFF2-40B4-BE49-F238E27FC236}">
                <a16:creationId xmlns:a16="http://schemas.microsoft.com/office/drawing/2014/main" id="{FAF903F3-D11F-7E39-5B61-F293816CE408}"/>
              </a:ext>
            </a:extLst>
          </p:cNvPr>
          <p:cNvCxnSpPr>
            <a:cxnSpLocks/>
          </p:cNvCxnSpPr>
          <p:nvPr/>
        </p:nvCxnSpPr>
        <p:spPr>
          <a:xfrm flipH="1">
            <a:off x="1231091" y="916317"/>
            <a:ext cx="3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feld 47">
            <a:extLst>
              <a:ext uri="{FF2B5EF4-FFF2-40B4-BE49-F238E27FC236}">
                <a16:creationId xmlns:a16="http://schemas.microsoft.com/office/drawing/2014/main" id="{A22269C4-DA5A-0CF2-D9AC-762AB1DC1A5C}"/>
              </a:ext>
            </a:extLst>
          </p:cNvPr>
          <p:cNvSpPr txBox="1"/>
          <p:nvPr/>
        </p:nvSpPr>
        <p:spPr>
          <a:xfrm>
            <a:off x="1841973" y="1235969"/>
            <a:ext cx="371577" cy="9233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600" spc="-60" dirty="0">
                <a:latin typeface="Arial" panose="020B0604020202020204" pitchFamily="34" charset="0"/>
                <a:cs typeface="Arial" panose="020B0604020202020204" pitchFamily="34" charset="0"/>
              </a:rPr>
              <a:t>Verletzt (SK4)</a:t>
            </a:r>
          </a:p>
        </p:txBody>
      </p:sp>
      <p:cxnSp>
        <p:nvCxnSpPr>
          <p:cNvPr id="49" name="Gerader Verbinder 48">
            <a:extLst>
              <a:ext uri="{FF2B5EF4-FFF2-40B4-BE49-F238E27FC236}">
                <a16:creationId xmlns:a16="http://schemas.microsoft.com/office/drawing/2014/main" id="{9B03C7AC-472C-27C8-E3A1-7A77C5838AB9}"/>
              </a:ext>
            </a:extLst>
          </p:cNvPr>
          <p:cNvCxnSpPr>
            <a:cxnSpLocks/>
          </p:cNvCxnSpPr>
          <p:nvPr/>
        </p:nvCxnSpPr>
        <p:spPr>
          <a:xfrm flipH="1">
            <a:off x="1841973" y="1232194"/>
            <a:ext cx="3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uppieren 51">
            <a:extLst>
              <a:ext uri="{FF2B5EF4-FFF2-40B4-BE49-F238E27FC236}">
                <a16:creationId xmlns:a16="http://schemas.microsoft.com/office/drawing/2014/main" id="{72511448-93C2-61A6-5D5B-38270D3EEC5B}"/>
              </a:ext>
            </a:extLst>
          </p:cNvPr>
          <p:cNvGrpSpPr/>
          <p:nvPr/>
        </p:nvGrpSpPr>
        <p:grpSpPr>
          <a:xfrm>
            <a:off x="146630" y="745107"/>
            <a:ext cx="335849" cy="160627"/>
            <a:chOff x="177587" y="754632"/>
            <a:chExt cx="335849" cy="160627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975E1C38-FBAA-4B45-0A20-25F6783608A8}"/>
                </a:ext>
              </a:extLst>
            </p:cNvPr>
            <p:cNvSpPr/>
            <p:nvPr/>
          </p:nvSpPr>
          <p:spPr>
            <a:xfrm rot="13500000">
              <a:off x="266332" y="754632"/>
              <a:ext cx="160627" cy="16062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50" name="Gerader Verbinder 49">
              <a:extLst>
                <a:ext uri="{FF2B5EF4-FFF2-40B4-BE49-F238E27FC236}">
                  <a16:creationId xmlns:a16="http://schemas.microsoft.com/office/drawing/2014/main" id="{51FED386-21C0-EA26-4D68-87DC63E004DB}"/>
                </a:ext>
              </a:extLst>
            </p:cNvPr>
            <p:cNvCxnSpPr>
              <a:cxnSpLocks/>
            </p:cNvCxnSpPr>
            <p:nvPr/>
          </p:nvCxnSpPr>
          <p:spPr>
            <a:xfrm rot="2700000">
              <a:off x="423436" y="823465"/>
              <a:ext cx="0" cy="180000"/>
            </a:xfrm>
            <a:prstGeom prst="lin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r Verbinder 50">
              <a:extLst>
                <a:ext uri="{FF2B5EF4-FFF2-40B4-BE49-F238E27FC236}">
                  <a16:creationId xmlns:a16="http://schemas.microsoft.com/office/drawing/2014/main" id="{4A84B2C9-3EAB-920C-3A5A-C02E8ABC2D1C}"/>
                </a:ext>
              </a:extLst>
            </p:cNvPr>
            <p:cNvCxnSpPr>
              <a:cxnSpLocks/>
            </p:cNvCxnSpPr>
            <p:nvPr/>
          </p:nvCxnSpPr>
          <p:spPr>
            <a:xfrm rot="2700000">
              <a:off x="267587" y="669231"/>
              <a:ext cx="0" cy="180000"/>
            </a:xfrm>
            <a:prstGeom prst="lin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uppieren 54">
            <a:extLst>
              <a:ext uri="{FF2B5EF4-FFF2-40B4-BE49-F238E27FC236}">
                <a16:creationId xmlns:a16="http://schemas.microsoft.com/office/drawing/2014/main" id="{A84F53F4-743C-BB79-2BB1-ED43DFF8A35F}"/>
              </a:ext>
            </a:extLst>
          </p:cNvPr>
          <p:cNvGrpSpPr/>
          <p:nvPr/>
        </p:nvGrpSpPr>
        <p:grpSpPr>
          <a:xfrm>
            <a:off x="235375" y="1065449"/>
            <a:ext cx="160627" cy="216000"/>
            <a:chOff x="266332" y="1044017"/>
            <a:chExt cx="160627" cy="216000"/>
          </a:xfrm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E2B0A48F-5615-8A0F-5688-809A3A7A2024}"/>
                </a:ext>
              </a:extLst>
            </p:cNvPr>
            <p:cNvSpPr/>
            <p:nvPr/>
          </p:nvSpPr>
          <p:spPr>
            <a:xfrm rot="13500000">
              <a:off x="266332" y="1071704"/>
              <a:ext cx="160627" cy="16062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53" name="Gerader Verbinder 52">
              <a:extLst>
                <a:ext uri="{FF2B5EF4-FFF2-40B4-BE49-F238E27FC236}">
                  <a16:creationId xmlns:a16="http://schemas.microsoft.com/office/drawing/2014/main" id="{713039E5-1C31-E766-BD49-D23C7B358C12}"/>
                </a:ext>
              </a:extLst>
            </p:cNvPr>
            <p:cNvCxnSpPr>
              <a:cxnSpLocks/>
            </p:cNvCxnSpPr>
            <p:nvPr/>
          </p:nvCxnSpPr>
          <p:spPr>
            <a:xfrm>
              <a:off x="346645" y="1044017"/>
              <a:ext cx="0" cy="216000"/>
            </a:xfrm>
            <a:prstGeom prst="lin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r Verbinder 53">
              <a:extLst>
                <a:ext uri="{FF2B5EF4-FFF2-40B4-BE49-F238E27FC236}">
                  <a16:creationId xmlns:a16="http://schemas.microsoft.com/office/drawing/2014/main" id="{478938AF-89F8-4117-9019-F213ACE0B658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347638" y="1045335"/>
              <a:ext cx="0" cy="126000"/>
            </a:xfrm>
            <a:prstGeom prst="lin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feld 55">
            <a:extLst>
              <a:ext uri="{FF2B5EF4-FFF2-40B4-BE49-F238E27FC236}">
                <a16:creationId xmlns:a16="http://schemas.microsoft.com/office/drawing/2014/main" id="{DFEE9F80-257B-7EFD-F85C-6F22D641A349}"/>
              </a:ext>
            </a:extLst>
          </p:cNvPr>
          <p:cNvSpPr txBox="1"/>
          <p:nvPr/>
        </p:nvSpPr>
        <p:spPr>
          <a:xfrm>
            <a:off x="454779" y="919103"/>
            <a:ext cx="299762" cy="9233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600" dirty="0">
                <a:latin typeface="Arial" panose="020B0604020202020204" pitchFamily="34" charset="0"/>
                <a:cs typeface="Arial" panose="020B0604020202020204" pitchFamily="34" charset="0"/>
              </a:rPr>
              <a:t>Vermisst</a:t>
            </a:r>
          </a:p>
        </p:txBody>
      </p:sp>
      <p:cxnSp>
        <p:nvCxnSpPr>
          <p:cNvPr id="57" name="Gerader Verbinder 56">
            <a:extLst>
              <a:ext uri="{FF2B5EF4-FFF2-40B4-BE49-F238E27FC236}">
                <a16:creationId xmlns:a16="http://schemas.microsoft.com/office/drawing/2014/main" id="{A10D85AE-635F-319F-936A-0FF5C7D9656C}"/>
              </a:ext>
            </a:extLst>
          </p:cNvPr>
          <p:cNvCxnSpPr>
            <a:cxnSpLocks/>
          </p:cNvCxnSpPr>
          <p:nvPr/>
        </p:nvCxnSpPr>
        <p:spPr>
          <a:xfrm flipH="1">
            <a:off x="454779" y="915328"/>
            <a:ext cx="3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feld 57">
            <a:extLst>
              <a:ext uri="{FF2B5EF4-FFF2-40B4-BE49-F238E27FC236}">
                <a16:creationId xmlns:a16="http://schemas.microsoft.com/office/drawing/2014/main" id="{2195CC54-46BC-54ED-4991-5869C27B4D12}"/>
              </a:ext>
            </a:extLst>
          </p:cNvPr>
          <p:cNvSpPr txBox="1"/>
          <p:nvPr/>
        </p:nvSpPr>
        <p:spPr>
          <a:xfrm>
            <a:off x="455514" y="1231906"/>
            <a:ext cx="110608" cy="9233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600" dirty="0">
                <a:latin typeface="Arial" panose="020B0604020202020204" pitchFamily="34" charset="0"/>
                <a:cs typeface="Arial" panose="020B0604020202020204" pitchFamily="34" charset="0"/>
              </a:rPr>
              <a:t>Tot</a:t>
            </a:r>
          </a:p>
        </p:txBody>
      </p:sp>
      <p:cxnSp>
        <p:nvCxnSpPr>
          <p:cNvPr id="59" name="Gerader Verbinder 58">
            <a:extLst>
              <a:ext uri="{FF2B5EF4-FFF2-40B4-BE49-F238E27FC236}">
                <a16:creationId xmlns:a16="http://schemas.microsoft.com/office/drawing/2014/main" id="{A3108185-F0FB-152A-5B13-C4B1718C3311}"/>
              </a:ext>
            </a:extLst>
          </p:cNvPr>
          <p:cNvCxnSpPr>
            <a:cxnSpLocks/>
          </p:cNvCxnSpPr>
          <p:nvPr/>
        </p:nvCxnSpPr>
        <p:spPr>
          <a:xfrm flipH="1">
            <a:off x="455514" y="1228131"/>
            <a:ext cx="3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reihandform 44"/>
          <p:cNvSpPr/>
          <p:nvPr/>
        </p:nvSpPr>
        <p:spPr>
          <a:xfrm rot="5400000">
            <a:off x="449527" y="-449530"/>
            <a:ext cx="1477435" cy="2376488"/>
          </a:xfrm>
          <a:custGeom>
            <a:avLst/>
            <a:gdLst>
              <a:gd name="connsiteX0" fmla="*/ 144000 w 1477435"/>
              <a:gd name="connsiteY0" fmla="*/ 2232488 h 2376488"/>
              <a:gd name="connsiteX1" fmla="*/ 1333435 w 1477435"/>
              <a:gd name="connsiteY1" fmla="*/ 2232488 h 2376488"/>
              <a:gd name="connsiteX2" fmla="*/ 1333435 w 1477435"/>
              <a:gd name="connsiteY2" fmla="*/ 144000 h 2376488"/>
              <a:gd name="connsiteX3" fmla="*/ 144000 w 1477435"/>
              <a:gd name="connsiteY3" fmla="*/ 144000 h 2376488"/>
              <a:gd name="connsiteX4" fmla="*/ 0 w 1477435"/>
              <a:gd name="connsiteY4" fmla="*/ 2376488 h 2376488"/>
              <a:gd name="connsiteX5" fmla="*/ 0 w 1477435"/>
              <a:gd name="connsiteY5" fmla="*/ 2232488 h 2376488"/>
              <a:gd name="connsiteX6" fmla="*/ 0 w 1477435"/>
              <a:gd name="connsiteY6" fmla="*/ 2232488 h 2376488"/>
              <a:gd name="connsiteX7" fmla="*/ 0 w 1477435"/>
              <a:gd name="connsiteY7" fmla="*/ 66675 h 2376488"/>
              <a:gd name="connsiteX8" fmla="*/ 0 w 1477435"/>
              <a:gd name="connsiteY8" fmla="*/ 66675 h 2376488"/>
              <a:gd name="connsiteX9" fmla="*/ 0 w 1477435"/>
              <a:gd name="connsiteY9" fmla="*/ 0 h 2376488"/>
              <a:gd name="connsiteX10" fmla="*/ 1476378 w 1477435"/>
              <a:gd name="connsiteY10" fmla="*/ 0 h 2376488"/>
              <a:gd name="connsiteX11" fmla="*/ 1476378 w 1477435"/>
              <a:gd name="connsiteY11" fmla="*/ 48550 h 2376488"/>
              <a:gd name="connsiteX12" fmla="*/ 1477435 w 1477435"/>
              <a:gd name="connsiteY12" fmla="*/ 48550 h 2376488"/>
              <a:gd name="connsiteX13" fmla="*/ 1477435 w 1477435"/>
              <a:gd name="connsiteY13" fmla="*/ 2234144 h 2376488"/>
              <a:gd name="connsiteX14" fmla="*/ 1476378 w 1477435"/>
              <a:gd name="connsiteY14" fmla="*/ 2234144 h 2376488"/>
              <a:gd name="connsiteX15" fmla="*/ 1476378 w 1477435"/>
              <a:gd name="connsiteY15" fmla="*/ 2376488 h 2376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477435" h="2376488">
                <a:moveTo>
                  <a:pt x="144000" y="2232488"/>
                </a:moveTo>
                <a:lnTo>
                  <a:pt x="1333435" y="2232488"/>
                </a:lnTo>
                <a:lnTo>
                  <a:pt x="1333435" y="144000"/>
                </a:lnTo>
                <a:lnTo>
                  <a:pt x="144000" y="144000"/>
                </a:lnTo>
                <a:close/>
                <a:moveTo>
                  <a:pt x="0" y="2376488"/>
                </a:moveTo>
                <a:lnTo>
                  <a:pt x="0" y="2232488"/>
                </a:lnTo>
                <a:lnTo>
                  <a:pt x="0" y="2232488"/>
                </a:lnTo>
                <a:lnTo>
                  <a:pt x="0" y="66675"/>
                </a:lnTo>
                <a:lnTo>
                  <a:pt x="0" y="66675"/>
                </a:lnTo>
                <a:lnTo>
                  <a:pt x="0" y="0"/>
                </a:lnTo>
                <a:lnTo>
                  <a:pt x="1476378" y="0"/>
                </a:lnTo>
                <a:lnTo>
                  <a:pt x="1476378" y="48550"/>
                </a:lnTo>
                <a:lnTo>
                  <a:pt x="1477435" y="48550"/>
                </a:lnTo>
                <a:lnTo>
                  <a:pt x="1477435" y="2234144"/>
                </a:lnTo>
                <a:lnTo>
                  <a:pt x="1476378" y="2234144"/>
                </a:lnTo>
                <a:lnTo>
                  <a:pt x="1476378" y="237648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6819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hteck 36">
            <a:extLst>
              <a:ext uri="{FF2B5EF4-FFF2-40B4-BE49-F238E27FC236}">
                <a16:creationId xmlns:a16="http://schemas.microsoft.com/office/drawing/2014/main" id="{40556999-D9CD-C95B-C6CF-AB8840597792}"/>
              </a:ext>
            </a:extLst>
          </p:cNvPr>
          <p:cNvSpPr/>
          <p:nvPr/>
        </p:nvSpPr>
        <p:spPr>
          <a:xfrm>
            <a:off x="126206" y="128587"/>
            <a:ext cx="2119314" cy="12192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5D29B487-EA7E-1FEC-E85A-3C93356349D3}"/>
              </a:ext>
            </a:extLst>
          </p:cNvPr>
          <p:cNvCxnSpPr>
            <a:cxnSpLocks/>
          </p:cNvCxnSpPr>
          <p:nvPr/>
        </p:nvCxnSpPr>
        <p:spPr>
          <a:xfrm flipH="1">
            <a:off x="601038" y="355033"/>
            <a:ext cx="158018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feld 28">
            <a:extLst>
              <a:ext uri="{FF2B5EF4-FFF2-40B4-BE49-F238E27FC236}">
                <a16:creationId xmlns:a16="http://schemas.microsoft.com/office/drawing/2014/main" id="{25F11982-6349-5505-550D-D903E99042F4}"/>
              </a:ext>
            </a:extLst>
          </p:cNvPr>
          <p:cNvSpPr txBox="1"/>
          <p:nvPr/>
        </p:nvSpPr>
        <p:spPr>
          <a:xfrm>
            <a:off x="601808" y="353330"/>
            <a:ext cx="1024756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600" dirty="0">
                <a:latin typeface="Arial" panose="020B0604020202020204" pitchFamily="34" charset="0"/>
                <a:cs typeface="Arial" panose="020B0604020202020204" pitchFamily="34" charset="0"/>
              </a:rPr>
              <a:t>L-PSNV: Name</a:t>
            </a:r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FD5FD81E-B1AC-6226-CFE0-B4D430E9DD8F}"/>
              </a:ext>
            </a:extLst>
          </p:cNvPr>
          <p:cNvCxnSpPr>
            <a:cxnSpLocks/>
          </p:cNvCxnSpPr>
          <p:nvPr/>
        </p:nvCxnSpPr>
        <p:spPr>
          <a:xfrm flipH="1">
            <a:off x="600268" y="1241895"/>
            <a:ext cx="158095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feld 30">
            <a:extLst>
              <a:ext uri="{FF2B5EF4-FFF2-40B4-BE49-F238E27FC236}">
                <a16:creationId xmlns:a16="http://schemas.microsoft.com/office/drawing/2014/main" id="{43197012-2EB1-1482-3AD1-AE34EFD445C0}"/>
              </a:ext>
            </a:extLst>
          </p:cNvPr>
          <p:cNvSpPr txBox="1"/>
          <p:nvPr/>
        </p:nvSpPr>
        <p:spPr>
          <a:xfrm>
            <a:off x="601038" y="1238604"/>
            <a:ext cx="1544588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600" dirty="0">
                <a:latin typeface="Arial" panose="020B0604020202020204" pitchFamily="34" charset="0"/>
                <a:cs typeface="Arial" panose="020B0604020202020204" pitchFamily="34" charset="0"/>
              </a:rPr>
              <a:t>FB: Name, Kontakt</a:t>
            </a:r>
          </a:p>
        </p:txBody>
      </p: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BE3E59F2-54C8-CE57-E298-95BF071704F0}"/>
              </a:ext>
            </a:extLst>
          </p:cNvPr>
          <p:cNvGrpSpPr/>
          <p:nvPr/>
        </p:nvGrpSpPr>
        <p:grpSpPr>
          <a:xfrm>
            <a:off x="215069" y="231216"/>
            <a:ext cx="337428" cy="341552"/>
            <a:chOff x="265786" y="224365"/>
            <a:chExt cx="304488" cy="308209"/>
          </a:xfrm>
        </p:grpSpPr>
        <p:sp>
          <p:nvSpPr>
            <p:cNvPr id="2" name="Rechteck 1">
              <a:extLst>
                <a:ext uri="{FF2B5EF4-FFF2-40B4-BE49-F238E27FC236}">
                  <a16:creationId xmlns:a16="http://schemas.microsoft.com/office/drawing/2014/main" id="{C89F4F5A-93DB-F595-4E46-608B1622A2AB}"/>
                </a:ext>
              </a:extLst>
            </p:cNvPr>
            <p:cNvSpPr/>
            <p:nvPr/>
          </p:nvSpPr>
          <p:spPr>
            <a:xfrm rot="13500000">
              <a:off x="286061" y="276689"/>
              <a:ext cx="255885" cy="255885"/>
            </a:xfrm>
            <a:prstGeom prst="rect">
              <a:avLst/>
            </a:prstGeom>
            <a:solidFill>
              <a:srgbClr val="FFFF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" name="Gleichschenkliges Dreieck 4">
              <a:extLst>
                <a:ext uri="{FF2B5EF4-FFF2-40B4-BE49-F238E27FC236}">
                  <a16:creationId xmlns:a16="http://schemas.microsoft.com/office/drawing/2014/main" id="{D638AA13-C488-23A7-826F-DF6F8DE1971A}"/>
                </a:ext>
              </a:extLst>
            </p:cNvPr>
            <p:cNvSpPr/>
            <p:nvPr/>
          </p:nvSpPr>
          <p:spPr>
            <a:xfrm>
              <a:off x="315383" y="224365"/>
              <a:ext cx="197240" cy="91018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46FF7E4A-8F95-10C3-EBBD-20050C67B3CC}"/>
                </a:ext>
              </a:extLst>
            </p:cNvPr>
            <p:cNvSpPr txBox="1"/>
            <p:nvPr/>
          </p:nvSpPr>
          <p:spPr>
            <a:xfrm>
              <a:off x="265786" y="339713"/>
              <a:ext cx="304488" cy="15552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de-DE" sz="700" b="1" dirty="0">
                  <a:latin typeface="Arial" panose="020B0604020202020204" pitchFamily="34" charset="0"/>
                  <a:cs typeface="Arial" panose="020B0604020202020204" pitchFamily="34" charset="0"/>
                </a:rPr>
                <a:t>Leiter</a:t>
              </a:r>
            </a:p>
            <a:p>
              <a:pPr algn="ctr">
                <a:lnSpc>
                  <a:spcPct val="80000"/>
                </a:lnSpc>
              </a:pPr>
              <a:r>
                <a:rPr lang="de-DE" sz="700" b="1" dirty="0">
                  <a:latin typeface="Arial" panose="020B0604020202020204" pitchFamily="34" charset="0"/>
                  <a:cs typeface="Arial" panose="020B0604020202020204" pitchFamily="34" charset="0"/>
                </a:rPr>
                <a:t>PSNV</a:t>
              </a:r>
            </a:p>
          </p:txBody>
        </p:sp>
      </p:grp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A4C78277-24E2-9587-1DD0-7B4FE5E7EB0D}"/>
              </a:ext>
            </a:extLst>
          </p:cNvPr>
          <p:cNvGrpSpPr/>
          <p:nvPr/>
        </p:nvGrpSpPr>
        <p:grpSpPr>
          <a:xfrm>
            <a:off x="285749" y="777622"/>
            <a:ext cx="196180" cy="198576"/>
            <a:chOff x="268806" y="661812"/>
            <a:chExt cx="304488" cy="308209"/>
          </a:xfrm>
        </p:grpSpPr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ADED4B1C-C69A-9A55-7255-1A44F3961FF8}"/>
                </a:ext>
              </a:extLst>
            </p:cNvPr>
            <p:cNvSpPr/>
            <p:nvPr/>
          </p:nvSpPr>
          <p:spPr>
            <a:xfrm rot="13500000">
              <a:off x="286061" y="714136"/>
              <a:ext cx="255885" cy="25588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400" dirty="0"/>
            </a:p>
          </p:txBody>
        </p:sp>
        <p:sp>
          <p:nvSpPr>
            <p:cNvPr id="16" name="Gleichschenkliges Dreieck 15">
              <a:extLst>
                <a:ext uri="{FF2B5EF4-FFF2-40B4-BE49-F238E27FC236}">
                  <a16:creationId xmlns:a16="http://schemas.microsoft.com/office/drawing/2014/main" id="{096A635E-71EC-4D1D-F1C4-ED685EEF6456}"/>
                </a:ext>
              </a:extLst>
            </p:cNvPr>
            <p:cNvSpPr/>
            <p:nvPr/>
          </p:nvSpPr>
          <p:spPr>
            <a:xfrm>
              <a:off x="315383" y="661812"/>
              <a:ext cx="197240" cy="91018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400"/>
            </a:p>
          </p:txBody>
        </p:sp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3E063765-B26B-1CD4-2F76-A66F3D546A49}"/>
                </a:ext>
              </a:extLst>
            </p:cNvPr>
            <p:cNvSpPr txBox="1"/>
            <p:nvPr/>
          </p:nvSpPr>
          <p:spPr>
            <a:xfrm>
              <a:off x="268806" y="787822"/>
              <a:ext cx="304488" cy="1337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de-DE" sz="35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FüAss</a:t>
              </a:r>
              <a:endParaRPr lang="de-DE" sz="35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80000"/>
                </a:lnSpc>
              </a:pPr>
              <a:r>
                <a:rPr lang="de-DE" sz="350" b="1" dirty="0">
                  <a:latin typeface="Arial" panose="020B0604020202020204" pitchFamily="34" charset="0"/>
                  <a:cs typeface="Arial" panose="020B0604020202020204" pitchFamily="34" charset="0"/>
                </a:rPr>
                <a:t>PSNV</a:t>
              </a:r>
            </a:p>
          </p:txBody>
        </p:sp>
      </p:grp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1B867C95-9B1B-7198-F8F1-D594D1493138}"/>
              </a:ext>
            </a:extLst>
          </p:cNvPr>
          <p:cNvCxnSpPr>
            <a:cxnSpLocks/>
          </p:cNvCxnSpPr>
          <p:nvPr/>
        </p:nvCxnSpPr>
        <p:spPr>
          <a:xfrm flipH="1">
            <a:off x="600268" y="622257"/>
            <a:ext cx="158095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feld 37">
            <a:extLst>
              <a:ext uri="{FF2B5EF4-FFF2-40B4-BE49-F238E27FC236}">
                <a16:creationId xmlns:a16="http://schemas.microsoft.com/office/drawing/2014/main" id="{57E09875-AB7B-8309-3F5F-11A696B7157F}"/>
              </a:ext>
            </a:extLst>
          </p:cNvPr>
          <p:cNvSpPr txBox="1"/>
          <p:nvPr/>
        </p:nvSpPr>
        <p:spPr>
          <a:xfrm>
            <a:off x="601037" y="622142"/>
            <a:ext cx="1455965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600" dirty="0">
                <a:latin typeface="Arial" panose="020B0604020202020204" pitchFamily="34" charset="0"/>
                <a:cs typeface="Arial" panose="020B0604020202020204" pitchFamily="34" charset="0"/>
              </a:rPr>
              <a:t>L-PSNV: Kontakt (</a:t>
            </a:r>
            <a:r>
              <a:rPr lang="de-DE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Tel-</a:t>
            </a:r>
            <a:r>
              <a:rPr lang="de-DE" sz="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lang="de-DE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600" dirty="0">
                <a:latin typeface="Arial" panose="020B0604020202020204" pitchFamily="34" charset="0"/>
                <a:cs typeface="Arial" panose="020B0604020202020204" pitchFamily="34" charset="0"/>
              </a:rPr>
              <a:t>/ Funkrufname)</a:t>
            </a:r>
          </a:p>
        </p:txBody>
      </p:sp>
      <p:cxnSp>
        <p:nvCxnSpPr>
          <p:cNvPr id="42" name="Gerader Verbinder 41">
            <a:extLst>
              <a:ext uri="{FF2B5EF4-FFF2-40B4-BE49-F238E27FC236}">
                <a16:creationId xmlns:a16="http://schemas.microsoft.com/office/drawing/2014/main" id="{AE311F02-C225-1EBD-99B0-8B12C23E7268}"/>
              </a:ext>
            </a:extLst>
          </p:cNvPr>
          <p:cNvCxnSpPr>
            <a:cxnSpLocks/>
          </p:cNvCxnSpPr>
          <p:nvPr/>
        </p:nvCxnSpPr>
        <p:spPr>
          <a:xfrm flipH="1">
            <a:off x="599498" y="978579"/>
            <a:ext cx="158172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feld 42">
            <a:extLst>
              <a:ext uri="{FF2B5EF4-FFF2-40B4-BE49-F238E27FC236}">
                <a16:creationId xmlns:a16="http://schemas.microsoft.com/office/drawing/2014/main" id="{B76E68D6-5A16-3EAC-9036-560DCB172081}"/>
              </a:ext>
            </a:extLst>
          </p:cNvPr>
          <p:cNvSpPr txBox="1"/>
          <p:nvPr/>
        </p:nvSpPr>
        <p:spPr>
          <a:xfrm>
            <a:off x="600268" y="975288"/>
            <a:ext cx="1544588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600" dirty="0" err="1">
                <a:latin typeface="Arial" panose="020B0604020202020204" pitchFamily="34" charset="0"/>
                <a:cs typeface="Arial" panose="020B0604020202020204" pitchFamily="34" charset="0"/>
              </a:rPr>
              <a:t>FüAss</a:t>
            </a:r>
            <a:r>
              <a:rPr lang="de-DE" sz="600" dirty="0">
                <a:latin typeface="Arial" panose="020B0604020202020204" pitchFamily="34" charset="0"/>
                <a:cs typeface="Arial" panose="020B0604020202020204" pitchFamily="34" charset="0"/>
              </a:rPr>
              <a:t>: Name, Kontakt</a:t>
            </a:r>
          </a:p>
        </p:txBody>
      </p:sp>
      <p:grpSp>
        <p:nvGrpSpPr>
          <p:cNvPr id="47" name="Gruppieren 46">
            <a:extLst>
              <a:ext uri="{FF2B5EF4-FFF2-40B4-BE49-F238E27FC236}">
                <a16:creationId xmlns:a16="http://schemas.microsoft.com/office/drawing/2014/main" id="{71EBFA1D-E693-5F7B-7F16-45FD01B1CFCA}"/>
              </a:ext>
            </a:extLst>
          </p:cNvPr>
          <p:cNvGrpSpPr/>
          <p:nvPr/>
        </p:nvGrpSpPr>
        <p:grpSpPr>
          <a:xfrm>
            <a:off x="282573" y="1107521"/>
            <a:ext cx="196180" cy="164864"/>
            <a:chOff x="315913" y="1078947"/>
            <a:chExt cx="196180" cy="164864"/>
          </a:xfrm>
        </p:grpSpPr>
        <p:grpSp>
          <p:nvGrpSpPr>
            <p:cNvPr id="28" name="Gruppieren 27">
              <a:extLst>
                <a:ext uri="{FF2B5EF4-FFF2-40B4-BE49-F238E27FC236}">
                  <a16:creationId xmlns:a16="http://schemas.microsoft.com/office/drawing/2014/main" id="{9E172AF4-F36D-FD22-31C6-1716363DF5AC}"/>
                </a:ext>
              </a:extLst>
            </p:cNvPr>
            <p:cNvGrpSpPr/>
            <p:nvPr/>
          </p:nvGrpSpPr>
          <p:grpSpPr>
            <a:xfrm>
              <a:off x="315913" y="1078947"/>
              <a:ext cx="196180" cy="164864"/>
              <a:chOff x="263876" y="714136"/>
              <a:chExt cx="304488" cy="255885"/>
            </a:xfrm>
          </p:grpSpPr>
          <p:sp>
            <p:nvSpPr>
              <p:cNvPr id="30" name="Rechteck 29">
                <a:extLst>
                  <a:ext uri="{FF2B5EF4-FFF2-40B4-BE49-F238E27FC236}">
                    <a16:creationId xmlns:a16="http://schemas.microsoft.com/office/drawing/2014/main" id="{0CB12DBB-C8D7-5293-949C-01EE8EDDFFCE}"/>
                  </a:ext>
                </a:extLst>
              </p:cNvPr>
              <p:cNvSpPr/>
              <p:nvPr/>
            </p:nvSpPr>
            <p:spPr>
              <a:xfrm rot="13500000">
                <a:off x="286061" y="714136"/>
                <a:ext cx="255885" cy="25588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400" dirty="0"/>
              </a:p>
            </p:txBody>
          </p:sp>
          <p:sp>
            <p:nvSpPr>
              <p:cNvPr id="33" name="Textfeld 32">
                <a:extLst>
                  <a:ext uri="{FF2B5EF4-FFF2-40B4-BE49-F238E27FC236}">
                    <a16:creationId xmlns:a16="http://schemas.microsoft.com/office/drawing/2014/main" id="{04406BEC-C1CE-1E99-5314-13A2086A42A4}"/>
                  </a:ext>
                </a:extLst>
              </p:cNvPr>
              <p:cNvSpPr txBox="1"/>
              <p:nvPr/>
            </p:nvSpPr>
            <p:spPr>
              <a:xfrm>
                <a:off x="263876" y="765639"/>
                <a:ext cx="304488" cy="1528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de-DE" sz="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FB</a:t>
                </a:r>
              </a:p>
              <a:p>
                <a:pPr algn="ctr">
                  <a:lnSpc>
                    <a:spcPct val="80000"/>
                  </a:lnSpc>
                </a:pPr>
                <a:r>
                  <a:rPr lang="de-DE" sz="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PSNV</a:t>
                </a:r>
              </a:p>
            </p:txBody>
          </p:sp>
        </p:grpSp>
        <p:cxnSp>
          <p:nvCxnSpPr>
            <p:cNvPr id="46" name="Gerader Verbinder 45">
              <a:extLst>
                <a:ext uri="{FF2B5EF4-FFF2-40B4-BE49-F238E27FC236}">
                  <a16:creationId xmlns:a16="http://schemas.microsoft.com/office/drawing/2014/main" id="{E29758C8-F414-78CB-1B73-B87F12D88B38}"/>
                </a:ext>
              </a:extLst>
            </p:cNvPr>
            <p:cNvCxnSpPr/>
            <p:nvPr/>
          </p:nvCxnSpPr>
          <p:spPr>
            <a:xfrm flipH="1">
              <a:off x="355614" y="1100139"/>
              <a:ext cx="11032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Freihandform 34"/>
          <p:cNvSpPr/>
          <p:nvPr/>
        </p:nvSpPr>
        <p:spPr>
          <a:xfrm rot="5400000">
            <a:off x="449527" y="-449530"/>
            <a:ext cx="1477435" cy="2376488"/>
          </a:xfrm>
          <a:custGeom>
            <a:avLst/>
            <a:gdLst>
              <a:gd name="connsiteX0" fmla="*/ 144000 w 1477435"/>
              <a:gd name="connsiteY0" fmla="*/ 2232488 h 2376488"/>
              <a:gd name="connsiteX1" fmla="*/ 1333435 w 1477435"/>
              <a:gd name="connsiteY1" fmla="*/ 2232488 h 2376488"/>
              <a:gd name="connsiteX2" fmla="*/ 1333435 w 1477435"/>
              <a:gd name="connsiteY2" fmla="*/ 144000 h 2376488"/>
              <a:gd name="connsiteX3" fmla="*/ 144000 w 1477435"/>
              <a:gd name="connsiteY3" fmla="*/ 144000 h 2376488"/>
              <a:gd name="connsiteX4" fmla="*/ 0 w 1477435"/>
              <a:gd name="connsiteY4" fmla="*/ 2376488 h 2376488"/>
              <a:gd name="connsiteX5" fmla="*/ 0 w 1477435"/>
              <a:gd name="connsiteY5" fmla="*/ 2232488 h 2376488"/>
              <a:gd name="connsiteX6" fmla="*/ 0 w 1477435"/>
              <a:gd name="connsiteY6" fmla="*/ 2232488 h 2376488"/>
              <a:gd name="connsiteX7" fmla="*/ 0 w 1477435"/>
              <a:gd name="connsiteY7" fmla="*/ 66675 h 2376488"/>
              <a:gd name="connsiteX8" fmla="*/ 0 w 1477435"/>
              <a:gd name="connsiteY8" fmla="*/ 66675 h 2376488"/>
              <a:gd name="connsiteX9" fmla="*/ 0 w 1477435"/>
              <a:gd name="connsiteY9" fmla="*/ 0 h 2376488"/>
              <a:gd name="connsiteX10" fmla="*/ 1476378 w 1477435"/>
              <a:gd name="connsiteY10" fmla="*/ 0 h 2376488"/>
              <a:gd name="connsiteX11" fmla="*/ 1476378 w 1477435"/>
              <a:gd name="connsiteY11" fmla="*/ 48550 h 2376488"/>
              <a:gd name="connsiteX12" fmla="*/ 1477435 w 1477435"/>
              <a:gd name="connsiteY12" fmla="*/ 48550 h 2376488"/>
              <a:gd name="connsiteX13" fmla="*/ 1477435 w 1477435"/>
              <a:gd name="connsiteY13" fmla="*/ 2234144 h 2376488"/>
              <a:gd name="connsiteX14" fmla="*/ 1476378 w 1477435"/>
              <a:gd name="connsiteY14" fmla="*/ 2234144 h 2376488"/>
              <a:gd name="connsiteX15" fmla="*/ 1476378 w 1477435"/>
              <a:gd name="connsiteY15" fmla="*/ 2376488 h 2376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477435" h="2376488">
                <a:moveTo>
                  <a:pt x="144000" y="2232488"/>
                </a:moveTo>
                <a:lnTo>
                  <a:pt x="1333435" y="2232488"/>
                </a:lnTo>
                <a:lnTo>
                  <a:pt x="1333435" y="144000"/>
                </a:lnTo>
                <a:lnTo>
                  <a:pt x="144000" y="144000"/>
                </a:lnTo>
                <a:close/>
                <a:moveTo>
                  <a:pt x="0" y="2376488"/>
                </a:moveTo>
                <a:lnTo>
                  <a:pt x="0" y="2232488"/>
                </a:lnTo>
                <a:lnTo>
                  <a:pt x="0" y="2232488"/>
                </a:lnTo>
                <a:lnTo>
                  <a:pt x="0" y="66675"/>
                </a:lnTo>
                <a:lnTo>
                  <a:pt x="0" y="66675"/>
                </a:lnTo>
                <a:lnTo>
                  <a:pt x="0" y="0"/>
                </a:lnTo>
                <a:lnTo>
                  <a:pt x="1476378" y="0"/>
                </a:lnTo>
                <a:lnTo>
                  <a:pt x="1476378" y="48550"/>
                </a:lnTo>
                <a:lnTo>
                  <a:pt x="1477435" y="48550"/>
                </a:lnTo>
                <a:lnTo>
                  <a:pt x="1477435" y="2234144"/>
                </a:lnTo>
                <a:lnTo>
                  <a:pt x="1476378" y="2234144"/>
                </a:lnTo>
                <a:lnTo>
                  <a:pt x="1476378" y="237648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657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>
            <a:extLst>
              <a:ext uri="{FF2B5EF4-FFF2-40B4-BE49-F238E27FC236}">
                <a16:creationId xmlns:a16="http://schemas.microsoft.com/office/drawing/2014/main" id="{40556999-D9CD-C95B-C6CF-AB8840597792}"/>
              </a:ext>
            </a:extLst>
          </p:cNvPr>
          <p:cNvSpPr/>
          <p:nvPr/>
        </p:nvSpPr>
        <p:spPr>
          <a:xfrm>
            <a:off x="126206" y="128587"/>
            <a:ext cx="2119314" cy="12192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B6D98646-02D1-CD05-BE6E-02656B462578}"/>
              </a:ext>
            </a:extLst>
          </p:cNvPr>
          <p:cNvGrpSpPr/>
          <p:nvPr/>
        </p:nvGrpSpPr>
        <p:grpSpPr>
          <a:xfrm>
            <a:off x="170915" y="171972"/>
            <a:ext cx="309903" cy="508713"/>
            <a:chOff x="228599" y="228786"/>
            <a:chExt cx="349441" cy="573616"/>
          </a:xfrm>
        </p:grpSpPr>
        <p:grpSp>
          <p:nvGrpSpPr>
            <p:cNvPr id="14" name="Gruppieren 13">
              <a:extLst>
                <a:ext uri="{FF2B5EF4-FFF2-40B4-BE49-F238E27FC236}">
                  <a16:creationId xmlns:a16="http://schemas.microsoft.com/office/drawing/2014/main" id="{69EF3954-4F4E-6202-B394-8F6A359814E2}"/>
                </a:ext>
              </a:extLst>
            </p:cNvPr>
            <p:cNvGrpSpPr/>
            <p:nvPr/>
          </p:nvGrpSpPr>
          <p:grpSpPr>
            <a:xfrm>
              <a:off x="228599" y="228786"/>
              <a:ext cx="349441" cy="343869"/>
              <a:chOff x="2955316" y="375389"/>
              <a:chExt cx="444500" cy="437412"/>
            </a:xfrm>
          </p:grpSpPr>
          <p:sp>
            <p:nvSpPr>
              <p:cNvPr id="7" name="Ellipse 6">
                <a:extLst>
                  <a:ext uri="{FF2B5EF4-FFF2-40B4-BE49-F238E27FC236}">
                    <a16:creationId xmlns:a16="http://schemas.microsoft.com/office/drawing/2014/main" id="{FD8D131F-17DB-13CF-1440-7BF14372B4DE}"/>
                  </a:ext>
                </a:extLst>
              </p:cNvPr>
              <p:cNvSpPr/>
              <p:nvPr/>
            </p:nvSpPr>
            <p:spPr>
              <a:xfrm>
                <a:off x="3072182" y="490907"/>
                <a:ext cx="210768" cy="21076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" name="Ellipse 8">
                <a:extLst>
                  <a:ext uri="{FF2B5EF4-FFF2-40B4-BE49-F238E27FC236}">
                    <a16:creationId xmlns:a16="http://schemas.microsoft.com/office/drawing/2014/main" id="{8BEB8D00-2CF1-47A6-BE32-F616B0B4306D}"/>
                  </a:ext>
                </a:extLst>
              </p:cNvPr>
              <p:cNvSpPr/>
              <p:nvPr/>
            </p:nvSpPr>
            <p:spPr>
              <a:xfrm>
                <a:off x="3025775" y="444500"/>
                <a:ext cx="303582" cy="303582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" name="Ellipse 9">
                <a:extLst>
                  <a:ext uri="{FF2B5EF4-FFF2-40B4-BE49-F238E27FC236}">
                    <a16:creationId xmlns:a16="http://schemas.microsoft.com/office/drawing/2014/main" id="{A45ED62E-37F2-A7B1-BF86-665BC1298EB8}"/>
                  </a:ext>
                </a:extLst>
              </p:cNvPr>
              <p:cNvSpPr/>
              <p:nvPr/>
            </p:nvSpPr>
            <p:spPr>
              <a:xfrm>
                <a:off x="2974975" y="393700"/>
                <a:ext cx="405182" cy="405182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" name="Gleichschenkliges Dreieck 11">
                <a:extLst>
                  <a:ext uri="{FF2B5EF4-FFF2-40B4-BE49-F238E27FC236}">
                    <a16:creationId xmlns:a16="http://schemas.microsoft.com/office/drawing/2014/main" id="{D77A5F8E-C881-929A-3964-7E33AE6BD3BF}"/>
                  </a:ext>
                </a:extLst>
              </p:cNvPr>
              <p:cNvSpPr/>
              <p:nvPr/>
            </p:nvSpPr>
            <p:spPr>
              <a:xfrm rot="10800000">
                <a:off x="2955316" y="375389"/>
                <a:ext cx="444500" cy="209550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" name="Gleichschenkliges Dreieck 12">
                <a:extLst>
                  <a:ext uri="{FF2B5EF4-FFF2-40B4-BE49-F238E27FC236}">
                    <a16:creationId xmlns:a16="http://schemas.microsoft.com/office/drawing/2014/main" id="{47048C3D-46F5-E11C-622A-6B3DD4365A9B}"/>
                  </a:ext>
                </a:extLst>
              </p:cNvPr>
              <p:cNvSpPr/>
              <p:nvPr/>
            </p:nvSpPr>
            <p:spPr>
              <a:xfrm>
                <a:off x="2955316" y="603251"/>
                <a:ext cx="444500" cy="209550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pic>
          <p:nvPicPr>
            <p:cNvPr id="4" name="Grafik 3">
              <a:extLst>
                <a:ext uri="{FF2B5EF4-FFF2-40B4-BE49-F238E27FC236}">
                  <a16:creationId xmlns:a16="http://schemas.microsoft.com/office/drawing/2014/main" id="{56574651-6396-C0ED-51E7-2CFC3083DE9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5626"/>
            <a:stretch/>
          </p:blipFill>
          <p:spPr>
            <a:xfrm>
              <a:off x="354012" y="391240"/>
              <a:ext cx="96286" cy="411162"/>
            </a:xfrm>
            <a:prstGeom prst="rect">
              <a:avLst/>
            </a:prstGeom>
          </p:spPr>
        </p:pic>
      </p:grpSp>
      <p:graphicFrame>
        <p:nvGraphicFramePr>
          <p:cNvPr id="19" name="Tabelle 18">
            <a:extLst>
              <a:ext uri="{FF2B5EF4-FFF2-40B4-BE49-F238E27FC236}">
                <a16:creationId xmlns:a16="http://schemas.microsoft.com/office/drawing/2014/main" id="{AE5F7F0E-DE16-A2B2-811E-4809ED3410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91047"/>
              </p:ext>
            </p:extLst>
          </p:nvPr>
        </p:nvGraphicFramePr>
        <p:xfrm>
          <a:off x="501565" y="170656"/>
          <a:ext cx="1708235" cy="1113988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099076">
                  <a:extLst>
                    <a:ext uri="{9D8B030D-6E8A-4147-A177-3AD203B41FA5}">
                      <a16:colId xmlns:a16="http://schemas.microsoft.com/office/drawing/2014/main" val="3134309509"/>
                    </a:ext>
                  </a:extLst>
                </a:gridCol>
                <a:gridCol w="609159">
                  <a:extLst>
                    <a:ext uri="{9D8B030D-6E8A-4147-A177-3AD203B41FA5}">
                      <a16:colId xmlns:a16="http://schemas.microsoft.com/office/drawing/2014/main" val="2419256772"/>
                    </a:ext>
                  </a:extLst>
                </a:gridCol>
              </a:tblGrid>
              <a:tr h="155575">
                <a:tc>
                  <a:txBody>
                    <a:bodyPr/>
                    <a:lstStyle/>
                    <a:p>
                      <a:r>
                        <a:rPr lang="de-DE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Gruppe</a:t>
                      </a:r>
                    </a:p>
                  </a:txBody>
                  <a:tcPr marL="18000" marR="18000" marT="18000" marB="18000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DE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Kurzwahl</a:t>
                      </a:r>
                    </a:p>
                  </a:txBody>
                  <a:tcPr marL="18000" marR="18000" marT="18000" marB="1800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98556088"/>
                  </a:ext>
                </a:extLst>
              </a:tr>
              <a:tr h="239017">
                <a:tc>
                  <a:txBody>
                    <a:bodyPr/>
                    <a:lstStyle/>
                    <a:p>
                      <a:endParaRPr lang="de-DE" sz="300" dirty="0"/>
                    </a:p>
                  </a:txBody>
                  <a:tcPr marL="18000" marR="18000" marT="18000" marB="18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de-DE" sz="300" dirty="0"/>
                    </a:p>
                  </a:txBody>
                  <a:tcPr marL="18000" marR="18000" marT="18000" marB="18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14091238"/>
                  </a:ext>
                </a:extLst>
              </a:tr>
              <a:tr h="239017">
                <a:tc>
                  <a:txBody>
                    <a:bodyPr/>
                    <a:lstStyle/>
                    <a:p>
                      <a:endParaRPr lang="de-DE" sz="300" dirty="0"/>
                    </a:p>
                  </a:txBody>
                  <a:tcPr marL="18000" marR="18000" marT="18000" marB="18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de-DE" sz="300" dirty="0"/>
                    </a:p>
                  </a:txBody>
                  <a:tcPr marL="18000" marR="18000" marT="18000" marB="18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47886019"/>
                  </a:ext>
                </a:extLst>
              </a:tr>
              <a:tr h="239017">
                <a:tc>
                  <a:txBody>
                    <a:bodyPr/>
                    <a:lstStyle/>
                    <a:p>
                      <a:endParaRPr lang="de-DE" sz="300" dirty="0"/>
                    </a:p>
                  </a:txBody>
                  <a:tcPr marL="18000" marR="18000" marT="18000" marB="18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de-DE" sz="300" dirty="0"/>
                    </a:p>
                  </a:txBody>
                  <a:tcPr marL="18000" marR="18000" marT="18000" marB="18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10562042"/>
                  </a:ext>
                </a:extLst>
              </a:tr>
              <a:tr h="239017">
                <a:tc>
                  <a:txBody>
                    <a:bodyPr/>
                    <a:lstStyle/>
                    <a:p>
                      <a:endParaRPr lang="de-DE" sz="300" dirty="0"/>
                    </a:p>
                  </a:txBody>
                  <a:tcPr marL="18000" marR="18000" marT="18000" marB="1800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de-DE" sz="300" dirty="0"/>
                    </a:p>
                  </a:txBody>
                  <a:tcPr marL="18000" marR="18000" marT="18000" marB="18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91563977"/>
                  </a:ext>
                </a:extLst>
              </a:tr>
            </a:tbl>
          </a:graphicData>
        </a:graphic>
      </p:graphicFrame>
      <p:sp>
        <p:nvSpPr>
          <p:cNvPr id="16" name="Freihandform 15"/>
          <p:cNvSpPr/>
          <p:nvPr/>
        </p:nvSpPr>
        <p:spPr>
          <a:xfrm rot="5400000">
            <a:off x="449527" y="-449530"/>
            <a:ext cx="1477435" cy="2376488"/>
          </a:xfrm>
          <a:custGeom>
            <a:avLst/>
            <a:gdLst>
              <a:gd name="connsiteX0" fmla="*/ 144000 w 1477435"/>
              <a:gd name="connsiteY0" fmla="*/ 2232488 h 2376488"/>
              <a:gd name="connsiteX1" fmla="*/ 1333435 w 1477435"/>
              <a:gd name="connsiteY1" fmla="*/ 2232488 h 2376488"/>
              <a:gd name="connsiteX2" fmla="*/ 1333435 w 1477435"/>
              <a:gd name="connsiteY2" fmla="*/ 144000 h 2376488"/>
              <a:gd name="connsiteX3" fmla="*/ 144000 w 1477435"/>
              <a:gd name="connsiteY3" fmla="*/ 144000 h 2376488"/>
              <a:gd name="connsiteX4" fmla="*/ 0 w 1477435"/>
              <a:gd name="connsiteY4" fmla="*/ 2376488 h 2376488"/>
              <a:gd name="connsiteX5" fmla="*/ 0 w 1477435"/>
              <a:gd name="connsiteY5" fmla="*/ 2232488 h 2376488"/>
              <a:gd name="connsiteX6" fmla="*/ 0 w 1477435"/>
              <a:gd name="connsiteY6" fmla="*/ 2232488 h 2376488"/>
              <a:gd name="connsiteX7" fmla="*/ 0 w 1477435"/>
              <a:gd name="connsiteY7" fmla="*/ 66675 h 2376488"/>
              <a:gd name="connsiteX8" fmla="*/ 0 w 1477435"/>
              <a:gd name="connsiteY8" fmla="*/ 66675 h 2376488"/>
              <a:gd name="connsiteX9" fmla="*/ 0 w 1477435"/>
              <a:gd name="connsiteY9" fmla="*/ 0 h 2376488"/>
              <a:gd name="connsiteX10" fmla="*/ 1476378 w 1477435"/>
              <a:gd name="connsiteY10" fmla="*/ 0 h 2376488"/>
              <a:gd name="connsiteX11" fmla="*/ 1476378 w 1477435"/>
              <a:gd name="connsiteY11" fmla="*/ 48550 h 2376488"/>
              <a:gd name="connsiteX12" fmla="*/ 1477435 w 1477435"/>
              <a:gd name="connsiteY12" fmla="*/ 48550 h 2376488"/>
              <a:gd name="connsiteX13" fmla="*/ 1477435 w 1477435"/>
              <a:gd name="connsiteY13" fmla="*/ 2234144 h 2376488"/>
              <a:gd name="connsiteX14" fmla="*/ 1476378 w 1477435"/>
              <a:gd name="connsiteY14" fmla="*/ 2234144 h 2376488"/>
              <a:gd name="connsiteX15" fmla="*/ 1476378 w 1477435"/>
              <a:gd name="connsiteY15" fmla="*/ 2376488 h 2376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477435" h="2376488">
                <a:moveTo>
                  <a:pt x="144000" y="2232488"/>
                </a:moveTo>
                <a:lnTo>
                  <a:pt x="1333435" y="2232488"/>
                </a:lnTo>
                <a:lnTo>
                  <a:pt x="1333435" y="144000"/>
                </a:lnTo>
                <a:lnTo>
                  <a:pt x="144000" y="144000"/>
                </a:lnTo>
                <a:close/>
                <a:moveTo>
                  <a:pt x="0" y="2376488"/>
                </a:moveTo>
                <a:lnTo>
                  <a:pt x="0" y="2232488"/>
                </a:lnTo>
                <a:lnTo>
                  <a:pt x="0" y="2232488"/>
                </a:lnTo>
                <a:lnTo>
                  <a:pt x="0" y="66675"/>
                </a:lnTo>
                <a:lnTo>
                  <a:pt x="0" y="66675"/>
                </a:lnTo>
                <a:lnTo>
                  <a:pt x="0" y="0"/>
                </a:lnTo>
                <a:lnTo>
                  <a:pt x="1476378" y="0"/>
                </a:lnTo>
                <a:lnTo>
                  <a:pt x="1476378" y="48550"/>
                </a:lnTo>
                <a:lnTo>
                  <a:pt x="1477435" y="48550"/>
                </a:lnTo>
                <a:lnTo>
                  <a:pt x="1477435" y="2234144"/>
                </a:lnTo>
                <a:lnTo>
                  <a:pt x="1476378" y="2234144"/>
                </a:lnTo>
                <a:lnTo>
                  <a:pt x="1476378" y="237648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3398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84</Words>
  <Application>Microsoft Office PowerPoint</Application>
  <PresentationFormat>Benutzerdefiniert</PresentationFormat>
  <Paragraphs>38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Robert Steinhauser</dc:creator>
  <cp:lastModifiedBy>Robert Steinhauser</cp:lastModifiedBy>
  <cp:revision>13</cp:revision>
  <dcterms:created xsi:type="dcterms:W3CDTF">2023-12-10T17:50:05Z</dcterms:created>
  <dcterms:modified xsi:type="dcterms:W3CDTF">2024-07-03T19:42:16Z</dcterms:modified>
</cp:coreProperties>
</file>